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2"/>
  </p:notesMasterIdLst>
  <p:sldIdLst>
    <p:sldId id="7895" r:id="rId2"/>
    <p:sldId id="9692" r:id="rId3"/>
    <p:sldId id="9684" r:id="rId4"/>
    <p:sldId id="9700" r:id="rId5"/>
    <p:sldId id="9726" r:id="rId6"/>
    <p:sldId id="9701" r:id="rId7"/>
    <p:sldId id="9693" r:id="rId8"/>
    <p:sldId id="9717" r:id="rId9"/>
    <p:sldId id="9720" r:id="rId10"/>
    <p:sldId id="9709" r:id="rId11"/>
    <p:sldId id="9694" r:id="rId12"/>
    <p:sldId id="9703" r:id="rId13"/>
    <p:sldId id="9721" r:id="rId14"/>
    <p:sldId id="9710" r:id="rId15"/>
    <p:sldId id="9695" r:id="rId16"/>
    <p:sldId id="9704" r:id="rId17"/>
    <p:sldId id="9711" r:id="rId18"/>
    <p:sldId id="9696" r:id="rId19"/>
    <p:sldId id="9705" r:id="rId20"/>
    <p:sldId id="9712" r:id="rId21"/>
    <p:sldId id="9697" r:id="rId22"/>
    <p:sldId id="9722" r:id="rId23"/>
    <p:sldId id="9723" r:id="rId24"/>
    <p:sldId id="9713" r:id="rId25"/>
    <p:sldId id="9698" r:id="rId26"/>
    <p:sldId id="9724" r:id="rId27"/>
    <p:sldId id="9725" r:id="rId28"/>
    <p:sldId id="9714" r:id="rId29"/>
    <p:sldId id="9699" r:id="rId30"/>
    <p:sldId id="9715" r:id="rId31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88B39D9-4B1D-C757-F7C7-99C91176E016}" name="Benjamin Rohrer" initials="BR" userId="S::b.rohrer@avoxamediengruppe.onmicrosoft.com::81c0960e-aaa3-4a61-bcb1-0da8d128af2f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10019"/>
    <a:srgbClr val="00707F"/>
    <a:srgbClr val="00701F"/>
    <a:srgbClr val="D0CEC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2526"/>
    <p:restoredTop sz="95590"/>
  </p:normalViewPr>
  <p:slideViewPr>
    <p:cSldViewPr snapToGrid="0">
      <p:cViewPr varScale="1">
        <p:scale>
          <a:sx n="105" d="100"/>
          <a:sy n="105" d="100"/>
        </p:scale>
        <p:origin x="318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37" Type="http://schemas.microsoft.com/office/2018/10/relationships/authors" Target="author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>
            <a:extLst>
              <a:ext uri="{FF2B5EF4-FFF2-40B4-BE49-F238E27FC236}">
                <a16:creationId xmlns:a16="http://schemas.microsoft.com/office/drawing/2014/main" id="{D8182A63-B4D7-9AD6-92BD-E81A0C7906D6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b="0" i="0">
                <a:latin typeface="Arial" panose="020B0604020202020204" pitchFamily="34" charset="0"/>
              </a:defRPr>
            </a:lvl1pPr>
          </a:lstStyle>
          <a:p>
            <a:endParaRPr lang="de-DE" dirty="0"/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2ACD0D0C-BD23-1BE9-6CEC-BB963D031004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b="0" i="0">
                <a:latin typeface="Arial" panose="020B0604020202020204" pitchFamily="34" charset="0"/>
              </a:defRPr>
            </a:lvl1pPr>
          </a:lstStyle>
          <a:p>
            <a:fld id="{BF36CAC8-8A86-A849-A82B-9D9FD0DC2799}" type="datetimeFigureOut">
              <a:rPr lang="de-DE" smtClean="0"/>
              <a:pPr/>
              <a:t>27.05.2024</a:t>
            </a:fld>
            <a:endParaRPr lang="de-DE" dirty="0"/>
          </a:p>
        </p:txBody>
      </p:sp>
      <p:sp>
        <p:nvSpPr>
          <p:cNvPr id="4" name="Folienbildplatzhalter 3">
            <a:extLst>
              <a:ext uri="{FF2B5EF4-FFF2-40B4-BE49-F238E27FC236}">
                <a16:creationId xmlns:a16="http://schemas.microsoft.com/office/drawing/2014/main" id="{812D87CE-DC1B-C3AD-C7CE-E196282E0452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 dirty="0"/>
          </a:p>
        </p:txBody>
      </p:sp>
      <p:sp>
        <p:nvSpPr>
          <p:cNvPr id="5" name="Notizenplatzhalter 4">
            <a:extLst>
              <a:ext uri="{FF2B5EF4-FFF2-40B4-BE49-F238E27FC236}">
                <a16:creationId xmlns:a16="http://schemas.microsoft.com/office/drawing/2014/main" id="{53EB45C5-A1F3-A1B9-29B1-CC941815189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5528F587-42CA-B7C6-7F3B-0D632A4EF5AB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b="0" i="0">
                <a:latin typeface="Arial" panose="020B0604020202020204" pitchFamily="34" charset="0"/>
              </a:defRPr>
            </a:lvl1pPr>
          </a:lstStyle>
          <a:p>
            <a:endParaRPr lang="de-DE" dirty="0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CD0C4573-3184-6C00-DAF7-A6D0C380123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b="0" i="0">
                <a:latin typeface="Arial" panose="020B0604020202020204" pitchFamily="34" charset="0"/>
              </a:defRPr>
            </a:lvl1pPr>
          </a:lstStyle>
          <a:p>
            <a:fld id="{BEA32E9B-F4C9-1446-A5B8-CA1AF6CB6A14}" type="slidenum">
              <a:rPr lang="de-DE" smtClean="0"/>
              <a:pPr/>
              <a:t>‹Nr.›</a:t>
            </a:fld>
            <a:endParaRPr lang="de-DE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b="0" i="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defTabSz="914400" rtl="0" eaLnBrk="1" latinLnBrk="0" hangingPunct="1">
      <a:defRPr sz="1200" b="0" i="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defTabSz="914400" rtl="0" eaLnBrk="1" latinLnBrk="0" hangingPunct="1">
      <a:defRPr sz="1200" b="0" i="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defTabSz="914400" rtl="0" eaLnBrk="1" latinLnBrk="0" hangingPunct="1">
      <a:defRPr sz="1200" b="0" i="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defTabSz="914400" rtl="0" eaLnBrk="1" latinLnBrk="0" hangingPunct="1">
      <a:defRPr sz="1200" b="0" i="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AA1373F-3245-C34E-9632-089F5C5430CE}" type="slidenum">
              <a:rPr kumimoji="0" lang="de-D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de-D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0840155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AA1373F-3245-C34E-9632-089F5C5430CE}" type="slidenum">
              <a:rPr kumimoji="0" lang="de-D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de-D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156256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AA1373F-3245-C34E-9632-089F5C5430CE}" type="slidenum">
              <a:rPr kumimoji="0" lang="de-D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de-D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6770472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AA1373F-3245-C34E-9632-089F5C5430CE}" type="slidenum">
              <a:rPr kumimoji="0" lang="de-D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de-D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9288289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AA1373F-3245-C34E-9632-089F5C5430CE}" type="slidenum">
              <a:rPr kumimoji="0" lang="de-D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24</a:t>
            </a:fld>
            <a:endParaRPr kumimoji="0" lang="de-D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0735687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AA1373F-3245-C34E-9632-089F5C5430CE}" type="slidenum">
              <a:rPr kumimoji="0" lang="de-D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28</a:t>
            </a:fld>
            <a:endParaRPr kumimoji="0" lang="de-D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4021372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AA1373F-3245-C34E-9632-089F5C5430CE}" type="slidenum">
              <a:rPr kumimoji="0" lang="de-D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30</a:t>
            </a:fld>
            <a:endParaRPr kumimoji="0" lang="de-D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7784594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AA1373F-3245-C34E-9632-089F5C5430CE}" type="slidenum">
              <a:rPr kumimoji="0" lang="de-D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de-D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9384491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AA1373F-3245-C34E-9632-089F5C5430CE}" type="slidenum">
              <a:rPr kumimoji="0" lang="de-D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de-D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5376019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AA1373F-3245-C34E-9632-089F5C5430CE}" type="slidenum">
              <a:rPr kumimoji="0" lang="de-D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de-D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4070791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AA1373F-3245-C34E-9632-089F5C5430CE}" type="slidenum">
              <a:rPr kumimoji="0" lang="de-D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de-D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1494391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AA1373F-3245-C34E-9632-089F5C5430CE}" type="slidenum">
              <a:rPr kumimoji="0" lang="de-D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de-D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9774491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AA1373F-3245-C34E-9632-089F5C5430CE}" type="slidenum">
              <a:rPr kumimoji="0" lang="de-D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de-D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7216999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AA1373F-3245-C34E-9632-089F5C5430CE}" type="slidenum">
              <a:rPr kumimoji="0" lang="de-D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de-D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2281277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AA1373F-3245-C34E-9632-089F5C5430CE}" type="slidenum">
              <a:rPr kumimoji="0" lang="de-D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de-D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772242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|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Bildplatzhalter 2">
            <a:extLst>
              <a:ext uri="{FF2B5EF4-FFF2-40B4-BE49-F238E27FC236}">
                <a16:creationId xmlns:a16="http://schemas.microsoft.com/office/drawing/2014/main" id="{1A151D72-3D76-0D49-BB1E-846823518531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1" y="0"/>
            <a:ext cx="11303673" cy="6858000"/>
          </a:xfrm>
          <a:custGeom>
            <a:avLst/>
            <a:gdLst>
              <a:gd name="connsiteX0" fmla="*/ 0 w 8289748"/>
              <a:gd name="connsiteY0" fmla="*/ 5143500 h 5143500"/>
              <a:gd name="connsiteX1" fmla="*/ 0 w 8289748"/>
              <a:gd name="connsiteY1" fmla="*/ 0 h 5143500"/>
              <a:gd name="connsiteX2" fmla="*/ 8289748 w 8289748"/>
              <a:gd name="connsiteY2" fmla="*/ 0 h 5143500"/>
              <a:gd name="connsiteX3" fmla="*/ 8289748 w 8289748"/>
              <a:gd name="connsiteY3" fmla="*/ 5143500 h 5143500"/>
              <a:gd name="connsiteX4" fmla="*/ 0 w 8289748"/>
              <a:gd name="connsiteY4" fmla="*/ 5143500 h 5143500"/>
              <a:gd name="connsiteX0" fmla="*/ 0 w 8477755"/>
              <a:gd name="connsiteY0" fmla="*/ 5143500 h 5152046"/>
              <a:gd name="connsiteX1" fmla="*/ 0 w 8477755"/>
              <a:gd name="connsiteY1" fmla="*/ 0 h 5152046"/>
              <a:gd name="connsiteX2" fmla="*/ 8289748 w 8477755"/>
              <a:gd name="connsiteY2" fmla="*/ 0 h 5152046"/>
              <a:gd name="connsiteX3" fmla="*/ 8477755 w 8477755"/>
              <a:gd name="connsiteY3" fmla="*/ 5152046 h 5152046"/>
              <a:gd name="connsiteX4" fmla="*/ 0 w 8477755"/>
              <a:gd name="connsiteY4" fmla="*/ 5143500 h 5152046"/>
              <a:gd name="connsiteX0" fmla="*/ 0 w 8477755"/>
              <a:gd name="connsiteY0" fmla="*/ 5147917 h 5152046"/>
              <a:gd name="connsiteX1" fmla="*/ 0 w 8477755"/>
              <a:gd name="connsiteY1" fmla="*/ 0 h 5152046"/>
              <a:gd name="connsiteX2" fmla="*/ 8289748 w 8477755"/>
              <a:gd name="connsiteY2" fmla="*/ 0 h 5152046"/>
              <a:gd name="connsiteX3" fmla="*/ 8477755 w 8477755"/>
              <a:gd name="connsiteY3" fmla="*/ 5152046 h 5152046"/>
              <a:gd name="connsiteX4" fmla="*/ 0 w 8477755"/>
              <a:gd name="connsiteY4" fmla="*/ 5147917 h 51520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477755" h="5152046">
                <a:moveTo>
                  <a:pt x="0" y="5147917"/>
                </a:moveTo>
                <a:lnTo>
                  <a:pt x="0" y="0"/>
                </a:lnTo>
                <a:lnTo>
                  <a:pt x="8289748" y="0"/>
                </a:lnTo>
                <a:lnTo>
                  <a:pt x="8477755" y="5152046"/>
                </a:lnTo>
                <a:lnTo>
                  <a:pt x="0" y="5147917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anchor="ctr"/>
          <a:lstStyle>
            <a:lvl1pPr algn="ctr">
              <a:defRPr/>
            </a:lvl1pPr>
          </a:lstStyle>
          <a:p>
            <a:r>
              <a:rPr lang="de-DE" dirty="0"/>
              <a:t>Bild auf Platzhalter ziehen oder durch Klicken auf Symbol hinzufügen</a:t>
            </a:r>
          </a:p>
        </p:txBody>
      </p:sp>
      <p:sp>
        <p:nvSpPr>
          <p:cNvPr id="19" name="Textplatzhalter 2">
            <a:extLst>
              <a:ext uri="{FF2B5EF4-FFF2-40B4-BE49-F238E27FC236}">
                <a16:creationId xmlns:a16="http://schemas.microsoft.com/office/drawing/2014/main" id="{F98B853F-04C3-944E-9EDA-3CA2C35EA1F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 rot="-120000">
            <a:off x="558257" y="5518119"/>
            <a:ext cx="11670708" cy="960000"/>
          </a:xfrm>
          <a:prstGeom prst="rect">
            <a:avLst/>
          </a:prstGeom>
          <a:solidFill>
            <a:schemeClr val="bg1"/>
          </a:solidFill>
        </p:spPr>
        <p:txBody>
          <a:bodyPr wrap="none" lIns="540000" tIns="108000" rIns="900000" bIns="288000" anchor="ctr" anchorCtr="0">
            <a:noAutofit/>
          </a:bodyPr>
          <a:lstStyle>
            <a:lvl1pPr marL="959976" indent="0" algn="r">
              <a:spcBef>
                <a:spcPts val="800"/>
              </a:spcBef>
              <a:tabLst/>
              <a:defRPr lang="de-DE" sz="7200" b="0" i="0" kern="1200" baseline="0" dirty="0">
                <a:ln>
                  <a:noFill/>
                </a:ln>
                <a:solidFill>
                  <a:schemeClr val="tx1"/>
                </a:solidFill>
                <a:latin typeface="Arial Black" panose="020B0604020202020204" pitchFamily="34" charset="0"/>
                <a:ea typeface="Pragmatica Black" charset="0"/>
                <a:cs typeface="Arial Black" panose="020B0604020202020204" pitchFamily="34" charset="0"/>
              </a:defRPr>
            </a:lvl1pPr>
          </a:lstStyle>
          <a:p>
            <a:r>
              <a:rPr lang="de-DE" dirty="0"/>
              <a:t>Überschrift einfügen</a:t>
            </a:r>
          </a:p>
        </p:txBody>
      </p:sp>
      <p:sp>
        <p:nvSpPr>
          <p:cNvPr id="8" name="Foliennummernplatzhalter 7"/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fld id="{76223344-E642-0E4E-891D-1AA0EB921031}" type="slidenum">
              <a:rPr lang="de-DE" b="1" smtClean="0"/>
              <a:pPr/>
              <a:t>‹Nr.›</a:t>
            </a:fld>
            <a:endParaRPr lang="de-DE" dirty="0"/>
          </a:p>
        </p:txBody>
      </p:sp>
      <p:sp>
        <p:nvSpPr>
          <p:cNvPr id="9" name="Textplatzhalter 2">
            <a:extLst>
              <a:ext uri="{FF2B5EF4-FFF2-40B4-BE49-F238E27FC236}">
                <a16:creationId xmlns:a16="http://schemas.microsoft.com/office/drawing/2014/main" id="{F98B853F-04C3-944E-9EDA-3CA2C35EA1FF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 rot="21480000">
            <a:off x="6490787" y="4227241"/>
            <a:ext cx="5727720" cy="960000"/>
          </a:xfrm>
          <a:prstGeom prst="rect">
            <a:avLst/>
          </a:prstGeom>
          <a:solidFill>
            <a:schemeClr val="bg1"/>
          </a:solidFill>
        </p:spPr>
        <p:txBody>
          <a:bodyPr wrap="none" lIns="540000" tIns="108000" rIns="900000" bIns="288000" anchor="ctr" anchorCtr="0">
            <a:noAutofit/>
          </a:bodyPr>
          <a:lstStyle>
            <a:lvl1pPr marL="959976" indent="0" algn="r">
              <a:spcBef>
                <a:spcPts val="800"/>
              </a:spcBef>
              <a:tabLst/>
              <a:defRPr lang="de-DE" sz="7200" b="0" i="0" kern="1200" baseline="0" dirty="0">
                <a:ln>
                  <a:noFill/>
                </a:ln>
                <a:solidFill>
                  <a:schemeClr val="tx1"/>
                </a:solidFill>
                <a:latin typeface="Arial Black" panose="020B0604020202020204" pitchFamily="34" charset="0"/>
                <a:ea typeface="Pragmatica Black" charset="0"/>
                <a:cs typeface="Arial Black" panose="020B0604020202020204" pitchFamily="34" charset="0"/>
              </a:defRPr>
            </a:lvl1pPr>
          </a:lstStyle>
          <a:p>
            <a:r>
              <a:rPr lang="de-DE" dirty="0"/>
              <a:t>einfügen</a:t>
            </a:r>
          </a:p>
        </p:txBody>
      </p:sp>
    </p:spTree>
    <p:extLst>
      <p:ext uri="{BB962C8B-B14F-4D97-AF65-F5344CB8AC3E}">
        <p14:creationId xmlns:p14="http://schemas.microsoft.com/office/powerpoint/2010/main" val="9652022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orient="horz" pos="1620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ighl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hteck 9">
            <a:extLst>
              <a:ext uri="{FF2B5EF4-FFF2-40B4-BE49-F238E27FC236}">
                <a16:creationId xmlns:a16="http://schemas.microsoft.com/office/drawing/2014/main" id="{6CD563CF-E423-3041-BED4-3CA3936844B5}"/>
              </a:ext>
            </a:extLst>
          </p:cNvPr>
          <p:cNvSpPr/>
          <p:nvPr userDrawn="1"/>
        </p:nvSpPr>
        <p:spPr>
          <a:xfrm>
            <a:off x="240000" y="239999"/>
            <a:ext cx="11712000" cy="6236029"/>
          </a:xfrm>
          <a:prstGeom prst="rect">
            <a:avLst/>
          </a:prstGeom>
          <a:solidFill>
            <a:srgbClr val="FF0019"/>
          </a:solidFill>
          <a:ln w="3175" cmpd="sng"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 sz="2400" b="0" i="0" dirty="0">
              <a:latin typeface="HelveticaNeueLT Std" panose="020B0604020202020204" pitchFamily="34" charset="77"/>
            </a:endParaRPr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7E031B8B-A234-5E42-AA6A-EDFEB7E190B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639650"/>
            <a:ext cx="10515600" cy="1325033"/>
          </a:xfrm>
          <a:prstGeom prst="rect">
            <a:avLst/>
          </a:prstGeom>
        </p:spPr>
        <p:txBody>
          <a:bodyPr/>
          <a:lstStyle>
            <a:lvl1pPr>
              <a:defRPr sz="3200" b="1" i="0" cap="none" baseline="0">
                <a:solidFill>
                  <a:schemeClr val="bg1"/>
                </a:solidFill>
                <a:latin typeface="HelveticaNeueLT Std Med" panose="020B0604020202020204" pitchFamily="34" charset="77"/>
              </a:defRPr>
            </a:lvl1pPr>
          </a:lstStyle>
          <a:p>
            <a:r>
              <a:rPr lang="de-DE" dirty="0"/>
              <a:t>Überschrift</a:t>
            </a:r>
          </a:p>
        </p:txBody>
      </p:sp>
      <p:sp>
        <p:nvSpPr>
          <p:cNvPr id="12" name="Inhaltsplatzhalter 11">
            <a:extLst>
              <a:ext uri="{FF2B5EF4-FFF2-40B4-BE49-F238E27FC236}">
                <a16:creationId xmlns:a16="http://schemas.microsoft.com/office/drawing/2014/main" id="{56385CA1-A00D-9848-B054-CE48A9AE1D97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838200" y="2152651"/>
            <a:ext cx="10515600" cy="3841749"/>
          </a:xfrm>
          <a:prstGeom prst="rect">
            <a:avLst/>
          </a:prstGeom>
        </p:spPr>
        <p:txBody>
          <a:bodyPr/>
          <a:lstStyle>
            <a:lvl1pPr marL="10584" indent="0">
              <a:lnSpc>
                <a:spcPct val="100000"/>
              </a:lnSpc>
              <a:spcBef>
                <a:spcPts val="1600"/>
              </a:spcBef>
              <a:tabLst/>
              <a:defRPr sz="2400" b="0" i="0" baseline="0">
                <a:solidFill>
                  <a:schemeClr val="bg1"/>
                </a:solidFill>
                <a:latin typeface="HelveticaNeueLT Std" panose="020B0604020202020204" pitchFamily="34" charset="77"/>
              </a:defRPr>
            </a:lvl1pPr>
          </a:lstStyle>
          <a:p>
            <a:r>
              <a:rPr lang="de-DE" dirty="0"/>
              <a:t>Inhalt</a:t>
            </a:r>
          </a:p>
        </p:txBody>
      </p:sp>
      <p:sp>
        <p:nvSpPr>
          <p:cNvPr id="13" name="Foliennummernplatzhalter 12">
            <a:extLst>
              <a:ext uri="{FF2B5EF4-FFF2-40B4-BE49-F238E27FC236}">
                <a16:creationId xmlns:a16="http://schemas.microsoft.com/office/drawing/2014/main" id="{CEBD260B-C3E5-C24C-8EC5-7A95445190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0" i="0">
                <a:latin typeface="HelveticaNeueLT Std" panose="020B0604020202020204" pitchFamily="34" charset="77"/>
              </a:defRPr>
            </a:lvl1pPr>
          </a:lstStyle>
          <a:p>
            <a:fld id="{76223344-E642-0E4E-891D-1AA0EB921031}" type="slidenum">
              <a:rPr lang="de-DE" smtClean="0"/>
              <a:pPr/>
              <a:t>‹Nr.›</a:t>
            </a:fld>
            <a:r>
              <a:rPr lang="de-DE"/>
              <a:t> 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9309978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| Bild gro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Bildplatzhalter 23">
            <a:extLst>
              <a:ext uri="{FF2B5EF4-FFF2-40B4-BE49-F238E27FC236}">
                <a16:creationId xmlns:a16="http://schemas.microsoft.com/office/drawing/2014/main" id="{E5B8FCED-B8FD-0642-8E09-E25ABAE77717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7727952" y="0"/>
            <a:ext cx="4464049" cy="6858000"/>
          </a:xfrm>
          <a:custGeom>
            <a:avLst/>
            <a:gdLst>
              <a:gd name="connsiteX0" fmla="*/ 0 w 3348037"/>
              <a:gd name="connsiteY0" fmla="*/ 0 h 5143500"/>
              <a:gd name="connsiteX1" fmla="*/ 3348037 w 3348037"/>
              <a:gd name="connsiteY1" fmla="*/ 0 h 5143500"/>
              <a:gd name="connsiteX2" fmla="*/ 3348037 w 3348037"/>
              <a:gd name="connsiteY2" fmla="*/ 5143500 h 5143500"/>
              <a:gd name="connsiteX3" fmla="*/ 0 w 3348037"/>
              <a:gd name="connsiteY3" fmla="*/ 5143500 h 5143500"/>
              <a:gd name="connsiteX4" fmla="*/ 0 w 3348037"/>
              <a:gd name="connsiteY4" fmla="*/ 0 h 5143500"/>
              <a:gd name="connsiteX0" fmla="*/ 0 w 3348037"/>
              <a:gd name="connsiteY0" fmla="*/ 0 h 5143500"/>
              <a:gd name="connsiteX1" fmla="*/ 3348037 w 3348037"/>
              <a:gd name="connsiteY1" fmla="*/ 0 h 5143500"/>
              <a:gd name="connsiteX2" fmla="*/ 3348037 w 3348037"/>
              <a:gd name="connsiteY2" fmla="*/ 5143500 h 5143500"/>
              <a:gd name="connsiteX3" fmla="*/ 177282 w 3348037"/>
              <a:gd name="connsiteY3" fmla="*/ 5143500 h 5143500"/>
              <a:gd name="connsiteX4" fmla="*/ 0 w 3348037"/>
              <a:gd name="connsiteY4" fmla="*/ 0 h 5143500"/>
              <a:gd name="connsiteX0" fmla="*/ 0 w 3348037"/>
              <a:gd name="connsiteY0" fmla="*/ 0 h 5143500"/>
              <a:gd name="connsiteX1" fmla="*/ 3348037 w 3348037"/>
              <a:gd name="connsiteY1" fmla="*/ 0 h 5143500"/>
              <a:gd name="connsiteX2" fmla="*/ 3348037 w 3348037"/>
              <a:gd name="connsiteY2" fmla="*/ 5143500 h 5143500"/>
              <a:gd name="connsiteX3" fmla="*/ 195943 w 3348037"/>
              <a:gd name="connsiteY3" fmla="*/ 5143500 h 5143500"/>
              <a:gd name="connsiteX4" fmla="*/ 0 w 3348037"/>
              <a:gd name="connsiteY4" fmla="*/ 0 h 5143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48037" h="5143500">
                <a:moveTo>
                  <a:pt x="0" y="0"/>
                </a:moveTo>
                <a:lnTo>
                  <a:pt x="3348037" y="0"/>
                </a:lnTo>
                <a:lnTo>
                  <a:pt x="3348037" y="5143500"/>
                </a:lnTo>
                <a:lnTo>
                  <a:pt x="195943" y="5143500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anchor="ctr"/>
          <a:lstStyle>
            <a:lvl1pPr algn="ctr">
              <a:defRPr/>
            </a:lvl1pPr>
          </a:lstStyle>
          <a:p>
            <a:r>
              <a:rPr lang="de-DE"/>
              <a:t>Bild auf Platzhalter ziehen oder durch Klicken auf Symbol hinzufügen</a:t>
            </a:r>
          </a:p>
        </p:txBody>
      </p:sp>
      <p:sp>
        <p:nvSpPr>
          <p:cNvPr id="8" name="Textplatzhalter 8">
            <a:extLst>
              <a:ext uri="{FF2B5EF4-FFF2-40B4-BE49-F238E27FC236}">
                <a16:creationId xmlns:a16="http://schemas.microsoft.com/office/drawing/2014/main" id="{A30C005E-7C31-9C49-892A-839A7ED803B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26406" y="1641644"/>
            <a:ext cx="6680181" cy="404373"/>
          </a:xfrm>
          <a:prstGeom prst="rect">
            <a:avLst/>
          </a:prstGeom>
        </p:spPr>
        <p:txBody>
          <a:bodyPr/>
          <a:lstStyle>
            <a:lvl1pPr marL="10584" indent="0">
              <a:tabLst/>
              <a:defRPr b="0" i="0"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r>
              <a:rPr lang="de-DE" dirty="0"/>
              <a:t>Aufzählung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1D5E993B-A04F-7543-B82B-C87DCF0FBB8C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726387" y="2243208"/>
            <a:ext cx="6680200" cy="3742267"/>
          </a:xfrm>
        </p:spPr>
        <p:txBody>
          <a:bodyPr/>
          <a:lstStyle>
            <a:lvl1pPr marL="253994" indent="-253994">
              <a:lnSpc>
                <a:spcPts val="3200"/>
              </a:lnSpc>
              <a:spcBef>
                <a:spcPts val="133"/>
              </a:spcBef>
              <a:buClr>
                <a:srgbClr val="FF0019"/>
              </a:buClr>
              <a:buFont typeface="Systemschrift"/>
              <a:buChar char="»"/>
              <a:tabLst/>
              <a:defRPr sz="2267" baseline="0">
                <a:solidFill>
                  <a:schemeClr val="tx1"/>
                </a:solidFill>
              </a:defRPr>
            </a:lvl1pPr>
            <a:lvl2pPr marL="719982" indent="-285744">
              <a:spcBef>
                <a:spcPts val="400"/>
              </a:spcBef>
              <a:buClr>
                <a:srgbClr val="FF0019"/>
              </a:buClr>
              <a:buFont typeface="Systemschrift"/>
              <a:buChar char="›"/>
              <a:defRPr sz="2000" baseline="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055974" indent="-228594" fontAlgn="ctr">
              <a:lnSpc>
                <a:spcPct val="150000"/>
              </a:lnSpc>
              <a:spcBef>
                <a:spcPts val="267"/>
              </a:spcBef>
              <a:buClr>
                <a:srgbClr val="FF0019"/>
              </a:buClr>
              <a:buSzPct val="135000"/>
              <a:buFont typeface="Arial" panose="020B0604020202020204" pitchFamily="34" charset="0"/>
              <a:buChar char="•"/>
              <a:defRPr sz="1733" b="0" i="0" baseline="0">
                <a:latin typeface="Arial" panose="020B0604020202020204" pitchFamily="34" charset="0"/>
              </a:defRPr>
            </a:lvl3pPr>
            <a:lvl4pPr marL="1439964" indent="-228594" fontAlgn="ctr">
              <a:lnSpc>
                <a:spcPct val="150000"/>
              </a:lnSpc>
              <a:spcBef>
                <a:spcPts val="333"/>
              </a:spcBef>
              <a:buSzPct val="90000"/>
              <a:buFont typeface="Courier New" panose="02070309020205020404" pitchFamily="49" charset="0"/>
              <a:buChar char="o"/>
              <a:defRPr sz="1600" b="0" i="0" baseline="0">
                <a:latin typeface="Arial" panose="020B0604020202020204" pitchFamily="34" charset="0"/>
              </a:defRPr>
            </a:lvl4pPr>
            <a:lvl5pPr marL="2057349" indent="-228594">
              <a:lnSpc>
                <a:spcPct val="150000"/>
              </a:lnSpc>
              <a:buClr>
                <a:schemeClr val="tx1"/>
              </a:buClr>
              <a:buSzPct val="120000"/>
              <a:buFont typeface="Arial" panose="020B0604020202020204" pitchFamily="34" charset="0"/>
              <a:buChar char="•"/>
              <a:defRPr sz="1467" b="0" i="0" baseline="0">
                <a:latin typeface="Arial" panose="020B0604020202020204" pitchFamily="34" charset="0"/>
              </a:defRPr>
            </a:lvl5pPr>
          </a:lstStyle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2" name="Textplatzhalter 8">
            <a:extLst>
              <a:ext uri="{FF2B5EF4-FFF2-40B4-BE49-F238E27FC236}">
                <a16:creationId xmlns:a16="http://schemas.microsoft.com/office/drawing/2014/main" id="{778FF29A-7901-4AB6-70E8-0863736F71BF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93418" y="213130"/>
            <a:ext cx="7113169" cy="404375"/>
          </a:xfrm>
          <a:prstGeom prst="rect">
            <a:avLst/>
          </a:prstGeom>
        </p:spPr>
        <p:txBody>
          <a:bodyPr/>
          <a:lstStyle>
            <a:lvl1pPr marL="10584" indent="0">
              <a:tabLst/>
              <a:defRPr sz="1600" b="0" i="0">
                <a:solidFill>
                  <a:schemeClr val="bg1">
                    <a:lumMod val="75000"/>
                  </a:schemeClr>
                </a:solidFill>
                <a:latin typeface="HelveticaNeueLT Std Lt" panose="020B0403020202020204" pitchFamily="34" charset="77"/>
              </a:defRPr>
            </a:lvl1pPr>
          </a:lstStyle>
          <a:p>
            <a:r>
              <a:rPr lang="de-DE" dirty="0"/>
              <a:t>KATEGORIE</a:t>
            </a:r>
          </a:p>
        </p:txBody>
      </p:sp>
    </p:spTree>
    <p:extLst>
      <p:ext uri="{BB962C8B-B14F-4D97-AF65-F5344CB8AC3E}">
        <p14:creationId xmlns:p14="http://schemas.microsoft.com/office/powerpoint/2010/main" val="120935250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940">
          <p15:clr>
            <a:srgbClr val="FBAE40"/>
          </p15:clr>
        </p15:guide>
        <p15:guide id="2" pos="3765">
          <p15:clr>
            <a:srgbClr val="FBAE40"/>
          </p15:clr>
        </p15:guide>
        <p15:guide id="3" pos="3651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| Bild kle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platzhalter 8">
            <a:extLst>
              <a:ext uri="{FF2B5EF4-FFF2-40B4-BE49-F238E27FC236}">
                <a16:creationId xmlns:a16="http://schemas.microsoft.com/office/drawing/2014/main" id="{150320F8-2367-8C4D-B0F7-1767F2DD0F6C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93418" y="213130"/>
            <a:ext cx="7113169" cy="404375"/>
          </a:xfrm>
          <a:prstGeom prst="rect">
            <a:avLst/>
          </a:prstGeom>
        </p:spPr>
        <p:txBody>
          <a:bodyPr/>
          <a:lstStyle>
            <a:lvl1pPr marL="10584" indent="0">
              <a:tabLst/>
              <a:defRPr sz="1600" b="0" i="0">
                <a:solidFill>
                  <a:schemeClr val="bg1">
                    <a:lumMod val="75000"/>
                  </a:schemeClr>
                </a:solidFill>
                <a:latin typeface="HelveticaNeueLT Std Lt" panose="020B0403020202020204" pitchFamily="34" charset="77"/>
              </a:defRPr>
            </a:lvl1pPr>
          </a:lstStyle>
          <a:p>
            <a:r>
              <a:rPr lang="de-DE" dirty="0"/>
              <a:t>KATEGORIE</a:t>
            </a:r>
          </a:p>
        </p:txBody>
      </p:sp>
      <p:sp>
        <p:nvSpPr>
          <p:cNvPr id="3" name="Bildplatzhalter 2">
            <a:extLst>
              <a:ext uri="{FF2B5EF4-FFF2-40B4-BE49-F238E27FC236}">
                <a16:creationId xmlns:a16="http://schemas.microsoft.com/office/drawing/2014/main" id="{1C50C5D9-7A28-ED41-A0A5-47A5DE7FFC65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9072034" y="0"/>
            <a:ext cx="3119967" cy="6858000"/>
          </a:xfrm>
          <a:custGeom>
            <a:avLst/>
            <a:gdLst>
              <a:gd name="connsiteX0" fmla="*/ 0 w 2339975"/>
              <a:gd name="connsiteY0" fmla="*/ 0 h 5143500"/>
              <a:gd name="connsiteX1" fmla="*/ 2339975 w 2339975"/>
              <a:gd name="connsiteY1" fmla="*/ 0 h 5143500"/>
              <a:gd name="connsiteX2" fmla="*/ 2339975 w 2339975"/>
              <a:gd name="connsiteY2" fmla="*/ 5143500 h 5143500"/>
              <a:gd name="connsiteX3" fmla="*/ 0 w 2339975"/>
              <a:gd name="connsiteY3" fmla="*/ 5143500 h 5143500"/>
              <a:gd name="connsiteX4" fmla="*/ 0 w 2339975"/>
              <a:gd name="connsiteY4" fmla="*/ 0 h 5143500"/>
              <a:gd name="connsiteX0" fmla="*/ 0 w 2339975"/>
              <a:gd name="connsiteY0" fmla="*/ 0 h 5143500"/>
              <a:gd name="connsiteX1" fmla="*/ 2339975 w 2339975"/>
              <a:gd name="connsiteY1" fmla="*/ 0 h 5143500"/>
              <a:gd name="connsiteX2" fmla="*/ 2339975 w 2339975"/>
              <a:gd name="connsiteY2" fmla="*/ 5143500 h 5143500"/>
              <a:gd name="connsiteX3" fmla="*/ 223934 w 2339975"/>
              <a:gd name="connsiteY3" fmla="*/ 5143500 h 5143500"/>
              <a:gd name="connsiteX4" fmla="*/ 0 w 2339975"/>
              <a:gd name="connsiteY4" fmla="*/ 0 h 5143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39975" h="5143500">
                <a:moveTo>
                  <a:pt x="0" y="0"/>
                </a:moveTo>
                <a:lnTo>
                  <a:pt x="2339975" y="0"/>
                </a:lnTo>
                <a:lnTo>
                  <a:pt x="2339975" y="5143500"/>
                </a:lnTo>
                <a:lnTo>
                  <a:pt x="223934" y="5143500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anchor="ctr"/>
          <a:lstStyle>
            <a:lvl1pPr algn="ctr">
              <a:defRPr/>
            </a:lvl1pPr>
          </a:lstStyle>
          <a:p>
            <a:r>
              <a:rPr lang="de-DE"/>
              <a:t>Bild auf Platzhalter ziehen oder durch Klicken auf Symbol hinzufügen</a:t>
            </a:r>
          </a:p>
        </p:txBody>
      </p:sp>
      <p:sp>
        <p:nvSpPr>
          <p:cNvPr id="6" name="Textplatzhalter 8">
            <a:extLst>
              <a:ext uri="{FF2B5EF4-FFF2-40B4-BE49-F238E27FC236}">
                <a16:creationId xmlns:a16="http://schemas.microsoft.com/office/drawing/2014/main" id="{A30C005E-7C31-9C49-892A-839A7ED803B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26406" y="1641644"/>
            <a:ext cx="6680181" cy="404373"/>
          </a:xfrm>
          <a:prstGeom prst="rect">
            <a:avLst/>
          </a:prstGeom>
        </p:spPr>
        <p:txBody>
          <a:bodyPr/>
          <a:lstStyle>
            <a:lvl1pPr marL="10584" indent="0">
              <a:tabLst/>
              <a:defRPr b="0" i="0"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r>
              <a:rPr lang="de-DE" dirty="0"/>
              <a:t>Aufzählung</a:t>
            </a:r>
          </a:p>
        </p:txBody>
      </p:sp>
      <p:sp>
        <p:nvSpPr>
          <p:cNvPr id="7" name="Textplatzhalter 2">
            <a:extLst>
              <a:ext uri="{FF2B5EF4-FFF2-40B4-BE49-F238E27FC236}">
                <a16:creationId xmlns:a16="http://schemas.microsoft.com/office/drawing/2014/main" id="{72D9088A-EA97-5448-8BFF-0C6D9CB2C6AB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726387" y="2243208"/>
            <a:ext cx="6680200" cy="3742267"/>
          </a:xfrm>
        </p:spPr>
        <p:txBody>
          <a:bodyPr/>
          <a:lstStyle>
            <a:lvl1pPr marL="253994" indent="-253994">
              <a:lnSpc>
                <a:spcPts val="3200"/>
              </a:lnSpc>
              <a:spcBef>
                <a:spcPts val="133"/>
              </a:spcBef>
              <a:buClr>
                <a:srgbClr val="FF0019"/>
              </a:buClr>
              <a:buFont typeface="Systemschrift"/>
              <a:buChar char="»"/>
              <a:tabLst/>
              <a:defRPr sz="2267" baseline="0">
                <a:solidFill>
                  <a:schemeClr val="tx1"/>
                </a:solidFill>
              </a:defRPr>
            </a:lvl1pPr>
            <a:lvl2pPr marL="719982" indent="-285744">
              <a:spcBef>
                <a:spcPts val="400"/>
              </a:spcBef>
              <a:buClr>
                <a:srgbClr val="FF0019"/>
              </a:buClr>
              <a:buFont typeface="Systemschrift"/>
              <a:buChar char="›"/>
              <a:defRPr sz="2000" baseline="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055974" indent="-228594" fontAlgn="ctr">
              <a:lnSpc>
                <a:spcPct val="150000"/>
              </a:lnSpc>
              <a:spcBef>
                <a:spcPts val="267"/>
              </a:spcBef>
              <a:buClr>
                <a:srgbClr val="FF0019"/>
              </a:buClr>
              <a:buSzPct val="135000"/>
              <a:buFont typeface="Arial" panose="020B0604020202020204" pitchFamily="34" charset="0"/>
              <a:buChar char="•"/>
              <a:defRPr sz="1733" b="0" i="0" baseline="0">
                <a:latin typeface="Arial" panose="020B0604020202020204" pitchFamily="34" charset="0"/>
              </a:defRPr>
            </a:lvl3pPr>
            <a:lvl4pPr marL="1439964" indent="-228594" fontAlgn="ctr">
              <a:lnSpc>
                <a:spcPct val="150000"/>
              </a:lnSpc>
              <a:spcBef>
                <a:spcPts val="333"/>
              </a:spcBef>
              <a:buSzPct val="90000"/>
              <a:buFont typeface="Courier New" panose="02070309020205020404" pitchFamily="49" charset="0"/>
              <a:buChar char="o"/>
              <a:defRPr sz="1600" b="0" i="0" baseline="0">
                <a:latin typeface="Arial" panose="020B0604020202020204" pitchFamily="34" charset="0"/>
              </a:defRPr>
            </a:lvl4pPr>
            <a:lvl5pPr marL="2057349" indent="-228594">
              <a:lnSpc>
                <a:spcPct val="150000"/>
              </a:lnSpc>
              <a:buClr>
                <a:schemeClr val="tx1"/>
              </a:buClr>
              <a:buSzPct val="120000"/>
              <a:buFont typeface="Arial" panose="020B0604020202020204" pitchFamily="34" charset="0"/>
              <a:buChar char="•"/>
              <a:defRPr sz="1467" b="0" i="0" baseline="0">
                <a:latin typeface="Arial" panose="020B0604020202020204" pitchFamily="34" charset="0"/>
              </a:defRPr>
            </a:lvl5pPr>
          </a:lstStyle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71366542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4422">
          <p15:clr>
            <a:srgbClr val="FBAE40"/>
          </p15:clr>
        </p15:guide>
        <p15:guide id="2" pos="4286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|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7DF2EE3F-53F3-CA45-944B-AED095418A01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76223344-E642-0E4E-891D-1AA0EB921031}" type="slidenum">
              <a:rPr lang="de-DE" b="1" smtClean="0"/>
              <a:pPr/>
              <a:t>‹Nr.›</a:t>
            </a:fld>
            <a:r>
              <a:rPr lang="de-DE" dirty="0"/>
              <a:t> </a:t>
            </a:r>
          </a:p>
        </p:txBody>
      </p:sp>
      <p:sp>
        <p:nvSpPr>
          <p:cNvPr id="5" name="Bildplatzhalter 4">
            <a:extLst>
              <a:ext uri="{FF2B5EF4-FFF2-40B4-BE49-F238E27FC236}">
                <a16:creationId xmlns:a16="http://schemas.microsoft.com/office/drawing/2014/main" id="{AA02BAD6-8E98-054B-81F2-57E413A4C9A3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1" y="0"/>
            <a:ext cx="3071284" cy="6858000"/>
          </a:xfrm>
          <a:custGeom>
            <a:avLst/>
            <a:gdLst>
              <a:gd name="connsiteX0" fmla="*/ 0 w 2303463"/>
              <a:gd name="connsiteY0" fmla="*/ 0 h 5143500"/>
              <a:gd name="connsiteX1" fmla="*/ 2303463 w 2303463"/>
              <a:gd name="connsiteY1" fmla="*/ 0 h 5143500"/>
              <a:gd name="connsiteX2" fmla="*/ 2303463 w 2303463"/>
              <a:gd name="connsiteY2" fmla="*/ 5143500 h 5143500"/>
              <a:gd name="connsiteX3" fmla="*/ 0 w 2303463"/>
              <a:gd name="connsiteY3" fmla="*/ 5143500 h 5143500"/>
              <a:gd name="connsiteX4" fmla="*/ 0 w 2303463"/>
              <a:gd name="connsiteY4" fmla="*/ 0 h 5143500"/>
              <a:gd name="connsiteX0" fmla="*/ 0 w 2303463"/>
              <a:gd name="connsiteY0" fmla="*/ 0 h 5143500"/>
              <a:gd name="connsiteX1" fmla="*/ 2126182 w 2303463"/>
              <a:gd name="connsiteY1" fmla="*/ 0 h 5143500"/>
              <a:gd name="connsiteX2" fmla="*/ 2303463 w 2303463"/>
              <a:gd name="connsiteY2" fmla="*/ 5143500 h 5143500"/>
              <a:gd name="connsiteX3" fmla="*/ 0 w 2303463"/>
              <a:gd name="connsiteY3" fmla="*/ 5143500 h 5143500"/>
              <a:gd name="connsiteX4" fmla="*/ 0 w 2303463"/>
              <a:gd name="connsiteY4" fmla="*/ 0 h 5143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03463" h="5143500">
                <a:moveTo>
                  <a:pt x="0" y="0"/>
                </a:moveTo>
                <a:lnTo>
                  <a:pt x="2126182" y="0"/>
                </a:lnTo>
                <a:lnTo>
                  <a:pt x="2303463" y="5143500"/>
                </a:lnTo>
                <a:lnTo>
                  <a:pt x="0" y="5143500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anchor="ctr"/>
          <a:lstStyle>
            <a:lvl1pPr algn="ctr">
              <a:defRPr/>
            </a:lvl1pPr>
          </a:lstStyle>
          <a:p>
            <a:endParaRPr lang="de-DE" dirty="0"/>
          </a:p>
        </p:txBody>
      </p:sp>
      <p:sp>
        <p:nvSpPr>
          <p:cNvPr id="7" name="Textplatzhalter 8">
            <a:extLst>
              <a:ext uri="{FF2B5EF4-FFF2-40B4-BE49-F238E27FC236}">
                <a16:creationId xmlns:a16="http://schemas.microsoft.com/office/drawing/2014/main" id="{A30C005E-7C31-9C49-892A-839A7ED803B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665006" y="1641644"/>
            <a:ext cx="7599893" cy="404373"/>
          </a:xfrm>
          <a:prstGeom prst="rect">
            <a:avLst/>
          </a:prstGeom>
        </p:spPr>
        <p:txBody>
          <a:bodyPr/>
          <a:lstStyle>
            <a:lvl1pPr marL="10584" indent="0">
              <a:tabLst/>
              <a:defRPr b="0" i="0"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r>
              <a:rPr lang="de-DE" dirty="0"/>
              <a:t>Aufzählung</a:t>
            </a:r>
          </a:p>
        </p:txBody>
      </p:sp>
      <p:sp>
        <p:nvSpPr>
          <p:cNvPr id="8" name="Textplatzhalter 2">
            <a:extLst>
              <a:ext uri="{FF2B5EF4-FFF2-40B4-BE49-F238E27FC236}">
                <a16:creationId xmlns:a16="http://schemas.microsoft.com/office/drawing/2014/main" id="{09914E38-4198-BA4D-8BB2-5CB936A04639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3664456" y="2243208"/>
            <a:ext cx="7599893" cy="3742267"/>
          </a:xfrm>
        </p:spPr>
        <p:txBody>
          <a:bodyPr/>
          <a:lstStyle>
            <a:lvl1pPr marL="253994" indent="-253994">
              <a:lnSpc>
                <a:spcPts val="3200"/>
              </a:lnSpc>
              <a:spcBef>
                <a:spcPts val="133"/>
              </a:spcBef>
              <a:buClr>
                <a:srgbClr val="FF0019"/>
              </a:buClr>
              <a:buFont typeface="Systemschrift"/>
              <a:buChar char="»"/>
              <a:tabLst/>
              <a:defRPr sz="2267" baseline="0">
                <a:solidFill>
                  <a:schemeClr val="tx1"/>
                </a:solidFill>
              </a:defRPr>
            </a:lvl1pPr>
            <a:lvl2pPr marL="719982" indent="-285744">
              <a:spcBef>
                <a:spcPts val="400"/>
              </a:spcBef>
              <a:buClr>
                <a:srgbClr val="FF0019"/>
              </a:buClr>
              <a:buFont typeface="Systemschrift"/>
              <a:buChar char="›"/>
              <a:defRPr sz="2000" baseline="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055974" indent="-228594" fontAlgn="ctr">
              <a:lnSpc>
                <a:spcPct val="150000"/>
              </a:lnSpc>
              <a:spcBef>
                <a:spcPts val="267"/>
              </a:spcBef>
              <a:buClr>
                <a:srgbClr val="FF0019"/>
              </a:buClr>
              <a:buSzPct val="135000"/>
              <a:buFont typeface="Arial" panose="020B0604020202020204" pitchFamily="34" charset="0"/>
              <a:buChar char="•"/>
              <a:defRPr sz="1733" b="0" i="0" baseline="0">
                <a:latin typeface="Arial" panose="020B0604020202020204" pitchFamily="34" charset="0"/>
              </a:defRPr>
            </a:lvl3pPr>
            <a:lvl4pPr marL="1439964" indent="-228594" fontAlgn="ctr">
              <a:lnSpc>
                <a:spcPct val="150000"/>
              </a:lnSpc>
              <a:spcBef>
                <a:spcPts val="333"/>
              </a:spcBef>
              <a:buSzPct val="90000"/>
              <a:buFont typeface="Courier New" panose="02070309020205020404" pitchFamily="49" charset="0"/>
              <a:buChar char="o"/>
              <a:defRPr sz="1600" b="0" i="0" baseline="0">
                <a:latin typeface="Arial" panose="020B0604020202020204" pitchFamily="34" charset="0"/>
              </a:defRPr>
            </a:lvl4pPr>
            <a:lvl5pPr marL="2057349" indent="-228594">
              <a:lnSpc>
                <a:spcPct val="150000"/>
              </a:lnSpc>
              <a:buClr>
                <a:schemeClr val="tx1"/>
              </a:buClr>
              <a:buSzPct val="120000"/>
              <a:buFont typeface="Arial" panose="020B0604020202020204" pitchFamily="34" charset="0"/>
              <a:buChar char="•"/>
              <a:defRPr sz="1467" b="0" i="0" baseline="0">
                <a:latin typeface="Arial" panose="020B0604020202020204" pitchFamily="34" charset="0"/>
              </a:defRPr>
            </a:lvl5pPr>
          </a:lstStyle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2" name="Textplatzhalter 8">
            <a:extLst>
              <a:ext uri="{FF2B5EF4-FFF2-40B4-BE49-F238E27FC236}">
                <a16:creationId xmlns:a16="http://schemas.microsoft.com/office/drawing/2014/main" id="{1F18E4C0-2FC6-FD81-62E8-4DC28A67FAA6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071285" y="213130"/>
            <a:ext cx="7113169" cy="404375"/>
          </a:xfrm>
          <a:prstGeom prst="rect">
            <a:avLst/>
          </a:prstGeom>
        </p:spPr>
        <p:txBody>
          <a:bodyPr/>
          <a:lstStyle>
            <a:lvl1pPr marL="10584" indent="0">
              <a:tabLst/>
              <a:defRPr sz="1600" b="0" i="0">
                <a:solidFill>
                  <a:schemeClr val="bg1">
                    <a:lumMod val="75000"/>
                  </a:schemeClr>
                </a:solidFill>
                <a:latin typeface="HelveticaNeueLT Std Lt" panose="020B0403020202020204" pitchFamily="34" charset="77"/>
              </a:defRPr>
            </a:lvl1pPr>
          </a:lstStyle>
          <a:p>
            <a:r>
              <a:rPr lang="de-DE" dirty="0"/>
              <a:t>KATEGORIE</a:t>
            </a:r>
          </a:p>
        </p:txBody>
      </p:sp>
    </p:spTree>
    <p:extLst>
      <p:ext uri="{BB962C8B-B14F-4D97-AF65-F5344CB8AC3E}">
        <p14:creationId xmlns:p14="http://schemas.microsoft.com/office/powerpoint/2010/main" val="297397948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1338">
          <p15:clr>
            <a:srgbClr val="FBAE40"/>
          </p15:clr>
        </p15:guide>
        <p15:guide id="2" pos="1451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 | Them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ildplatzhalter 2">
            <a:extLst>
              <a:ext uri="{FF2B5EF4-FFF2-40B4-BE49-F238E27FC236}">
                <a16:creationId xmlns:a16="http://schemas.microsoft.com/office/drawing/2014/main" id="{C5B5E839-A84D-984D-AB59-D28CA61B3952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>
          <a:xfrm>
            <a:off x="2854298" y="1"/>
            <a:ext cx="3418805" cy="5724331"/>
          </a:xfrm>
          <a:custGeom>
            <a:avLst/>
            <a:gdLst>
              <a:gd name="connsiteX0" fmla="*/ 0 w 2339975"/>
              <a:gd name="connsiteY0" fmla="*/ 0 h 5143500"/>
              <a:gd name="connsiteX1" fmla="*/ 2339975 w 2339975"/>
              <a:gd name="connsiteY1" fmla="*/ 0 h 5143500"/>
              <a:gd name="connsiteX2" fmla="*/ 2339975 w 2339975"/>
              <a:gd name="connsiteY2" fmla="*/ 5143500 h 5143500"/>
              <a:gd name="connsiteX3" fmla="*/ 0 w 2339975"/>
              <a:gd name="connsiteY3" fmla="*/ 5143500 h 5143500"/>
              <a:gd name="connsiteX4" fmla="*/ 0 w 2339975"/>
              <a:gd name="connsiteY4" fmla="*/ 0 h 5143500"/>
              <a:gd name="connsiteX0" fmla="*/ 0 w 2339975"/>
              <a:gd name="connsiteY0" fmla="*/ 0 h 5143500"/>
              <a:gd name="connsiteX1" fmla="*/ 2339975 w 2339975"/>
              <a:gd name="connsiteY1" fmla="*/ 0 h 5143500"/>
              <a:gd name="connsiteX2" fmla="*/ 2339975 w 2339975"/>
              <a:gd name="connsiteY2" fmla="*/ 5143500 h 5143500"/>
              <a:gd name="connsiteX3" fmla="*/ 223934 w 2339975"/>
              <a:gd name="connsiteY3" fmla="*/ 5143500 h 5143500"/>
              <a:gd name="connsiteX4" fmla="*/ 0 w 2339975"/>
              <a:gd name="connsiteY4" fmla="*/ 0 h 5143500"/>
              <a:gd name="connsiteX0" fmla="*/ 0 w 2554579"/>
              <a:gd name="connsiteY0" fmla="*/ 0 h 5143500"/>
              <a:gd name="connsiteX1" fmla="*/ 2339975 w 2554579"/>
              <a:gd name="connsiteY1" fmla="*/ 0 h 5143500"/>
              <a:gd name="connsiteX2" fmla="*/ 2554579 w 2554579"/>
              <a:gd name="connsiteY2" fmla="*/ 5143500 h 5143500"/>
              <a:gd name="connsiteX3" fmla="*/ 223934 w 2554579"/>
              <a:gd name="connsiteY3" fmla="*/ 5143500 h 5143500"/>
              <a:gd name="connsiteX4" fmla="*/ 0 w 2554579"/>
              <a:gd name="connsiteY4" fmla="*/ 0 h 5143500"/>
              <a:gd name="connsiteX0" fmla="*/ 0 w 2564104"/>
              <a:gd name="connsiteY0" fmla="*/ 0 h 5146675"/>
              <a:gd name="connsiteX1" fmla="*/ 2339975 w 2564104"/>
              <a:gd name="connsiteY1" fmla="*/ 0 h 5146675"/>
              <a:gd name="connsiteX2" fmla="*/ 2564104 w 2564104"/>
              <a:gd name="connsiteY2" fmla="*/ 5146675 h 5146675"/>
              <a:gd name="connsiteX3" fmla="*/ 223934 w 2564104"/>
              <a:gd name="connsiteY3" fmla="*/ 5143500 h 5146675"/>
              <a:gd name="connsiteX4" fmla="*/ 0 w 2564104"/>
              <a:gd name="connsiteY4" fmla="*/ 0 h 51466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64104" h="5146675">
                <a:moveTo>
                  <a:pt x="0" y="0"/>
                </a:moveTo>
                <a:lnTo>
                  <a:pt x="2339975" y="0"/>
                </a:lnTo>
                <a:lnTo>
                  <a:pt x="2564104" y="5146675"/>
                </a:lnTo>
                <a:lnTo>
                  <a:pt x="223934" y="5143500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anchor="ctr"/>
          <a:lstStyle>
            <a:lvl1pPr algn="ctr">
              <a:defRPr/>
            </a:lvl1pPr>
          </a:lstStyle>
          <a:p>
            <a:r>
              <a:rPr lang="de-DE"/>
              <a:t>Bild auf Platzhalter ziehen oder durch Klicken auf Symbol hinzufügen</a:t>
            </a:r>
            <a:endParaRPr lang="de-DE" dirty="0"/>
          </a:p>
        </p:txBody>
      </p:sp>
      <p:sp>
        <p:nvSpPr>
          <p:cNvPr id="14" name="Bildplatzhalter 2">
            <a:extLst>
              <a:ext uri="{FF2B5EF4-FFF2-40B4-BE49-F238E27FC236}">
                <a16:creationId xmlns:a16="http://schemas.microsoft.com/office/drawing/2014/main" id="{8467ECF4-B7F9-4348-A716-334F725E77D4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5968994" y="1"/>
            <a:ext cx="3418805" cy="5724332"/>
          </a:xfrm>
          <a:custGeom>
            <a:avLst/>
            <a:gdLst>
              <a:gd name="connsiteX0" fmla="*/ 0 w 2339975"/>
              <a:gd name="connsiteY0" fmla="*/ 0 h 5143500"/>
              <a:gd name="connsiteX1" fmla="*/ 2339975 w 2339975"/>
              <a:gd name="connsiteY1" fmla="*/ 0 h 5143500"/>
              <a:gd name="connsiteX2" fmla="*/ 2339975 w 2339975"/>
              <a:gd name="connsiteY2" fmla="*/ 5143500 h 5143500"/>
              <a:gd name="connsiteX3" fmla="*/ 0 w 2339975"/>
              <a:gd name="connsiteY3" fmla="*/ 5143500 h 5143500"/>
              <a:gd name="connsiteX4" fmla="*/ 0 w 2339975"/>
              <a:gd name="connsiteY4" fmla="*/ 0 h 5143500"/>
              <a:gd name="connsiteX0" fmla="*/ 0 w 2339975"/>
              <a:gd name="connsiteY0" fmla="*/ 0 h 5143500"/>
              <a:gd name="connsiteX1" fmla="*/ 2339975 w 2339975"/>
              <a:gd name="connsiteY1" fmla="*/ 0 h 5143500"/>
              <a:gd name="connsiteX2" fmla="*/ 2339975 w 2339975"/>
              <a:gd name="connsiteY2" fmla="*/ 5143500 h 5143500"/>
              <a:gd name="connsiteX3" fmla="*/ 223934 w 2339975"/>
              <a:gd name="connsiteY3" fmla="*/ 5143500 h 5143500"/>
              <a:gd name="connsiteX4" fmla="*/ 0 w 2339975"/>
              <a:gd name="connsiteY4" fmla="*/ 0 h 5143500"/>
              <a:gd name="connsiteX0" fmla="*/ 0 w 2554579"/>
              <a:gd name="connsiteY0" fmla="*/ 0 h 5143500"/>
              <a:gd name="connsiteX1" fmla="*/ 2339975 w 2554579"/>
              <a:gd name="connsiteY1" fmla="*/ 0 h 5143500"/>
              <a:gd name="connsiteX2" fmla="*/ 2554579 w 2554579"/>
              <a:gd name="connsiteY2" fmla="*/ 5143500 h 5143500"/>
              <a:gd name="connsiteX3" fmla="*/ 223934 w 2554579"/>
              <a:gd name="connsiteY3" fmla="*/ 5143500 h 5143500"/>
              <a:gd name="connsiteX4" fmla="*/ 0 w 2554579"/>
              <a:gd name="connsiteY4" fmla="*/ 0 h 5143500"/>
              <a:gd name="connsiteX0" fmla="*/ 0 w 2564104"/>
              <a:gd name="connsiteY0" fmla="*/ 0 h 5146675"/>
              <a:gd name="connsiteX1" fmla="*/ 2339975 w 2564104"/>
              <a:gd name="connsiteY1" fmla="*/ 0 h 5146675"/>
              <a:gd name="connsiteX2" fmla="*/ 2564104 w 2564104"/>
              <a:gd name="connsiteY2" fmla="*/ 5146675 h 5146675"/>
              <a:gd name="connsiteX3" fmla="*/ 223934 w 2564104"/>
              <a:gd name="connsiteY3" fmla="*/ 5143500 h 5146675"/>
              <a:gd name="connsiteX4" fmla="*/ 0 w 2564104"/>
              <a:gd name="connsiteY4" fmla="*/ 0 h 51466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64104" h="5146675">
                <a:moveTo>
                  <a:pt x="0" y="0"/>
                </a:moveTo>
                <a:lnTo>
                  <a:pt x="2339975" y="0"/>
                </a:lnTo>
                <a:lnTo>
                  <a:pt x="2564104" y="5146675"/>
                </a:lnTo>
                <a:lnTo>
                  <a:pt x="223934" y="5143500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anchor="ctr"/>
          <a:lstStyle>
            <a:lvl1pPr algn="ctr">
              <a:defRPr/>
            </a:lvl1pPr>
          </a:lstStyle>
          <a:p>
            <a:r>
              <a:rPr lang="de-DE"/>
              <a:t>Bild auf Platzhalter ziehen oder durch Klicken auf Symbol hinzufügen</a:t>
            </a:r>
          </a:p>
        </p:txBody>
      </p:sp>
      <p:sp>
        <p:nvSpPr>
          <p:cNvPr id="11" name="Bildplatzhalter 2">
            <a:extLst>
              <a:ext uri="{FF2B5EF4-FFF2-40B4-BE49-F238E27FC236}">
                <a16:creationId xmlns:a16="http://schemas.microsoft.com/office/drawing/2014/main" id="{DB48878F-5B66-BE41-9AE1-9D9C29B9C255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9072034" y="1"/>
            <a:ext cx="3119967" cy="5724332"/>
          </a:xfrm>
          <a:custGeom>
            <a:avLst/>
            <a:gdLst>
              <a:gd name="connsiteX0" fmla="*/ 0 w 2339975"/>
              <a:gd name="connsiteY0" fmla="*/ 0 h 5143500"/>
              <a:gd name="connsiteX1" fmla="*/ 2339975 w 2339975"/>
              <a:gd name="connsiteY1" fmla="*/ 0 h 5143500"/>
              <a:gd name="connsiteX2" fmla="*/ 2339975 w 2339975"/>
              <a:gd name="connsiteY2" fmla="*/ 5143500 h 5143500"/>
              <a:gd name="connsiteX3" fmla="*/ 0 w 2339975"/>
              <a:gd name="connsiteY3" fmla="*/ 5143500 h 5143500"/>
              <a:gd name="connsiteX4" fmla="*/ 0 w 2339975"/>
              <a:gd name="connsiteY4" fmla="*/ 0 h 5143500"/>
              <a:gd name="connsiteX0" fmla="*/ 0 w 2339975"/>
              <a:gd name="connsiteY0" fmla="*/ 0 h 5143500"/>
              <a:gd name="connsiteX1" fmla="*/ 2339975 w 2339975"/>
              <a:gd name="connsiteY1" fmla="*/ 0 h 5143500"/>
              <a:gd name="connsiteX2" fmla="*/ 2339975 w 2339975"/>
              <a:gd name="connsiteY2" fmla="*/ 5143500 h 5143500"/>
              <a:gd name="connsiteX3" fmla="*/ 223934 w 2339975"/>
              <a:gd name="connsiteY3" fmla="*/ 5143500 h 5143500"/>
              <a:gd name="connsiteX4" fmla="*/ 0 w 2339975"/>
              <a:gd name="connsiteY4" fmla="*/ 0 h 5143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39975" h="5143500">
                <a:moveTo>
                  <a:pt x="0" y="0"/>
                </a:moveTo>
                <a:lnTo>
                  <a:pt x="2339975" y="0"/>
                </a:lnTo>
                <a:lnTo>
                  <a:pt x="2339975" y="5143500"/>
                </a:lnTo>
                <a:lnTo>
                  <a:pt x="223934" y="5143500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anchor="ctr"/>
          <a:lstStyle>
            <a:lvl1pPr algn="ctr">
              <a:defRPr/>
            </a:lvl1pPr>
          </a:lstStyle>
          <a:p>
            <a:r>
              <a:rPr lang="de-DE"/>
              <a:t>Bild auf Platzhalter ziehen oder durch Klicken auf Symbol hinzufügen</a:t>
            </a:r>
          </a:p>
        </p:txBody>
      </p:sp>
      <p:sp>
        <p:nvSpPr>
          <p:cNvPr id="8" name="Textplatzhalter 8">
            <a:extLst>
              <a:ext uri="{FF2B5EF4-FFF2-40B4-BE49-F238E27FC236}">
                <a16:creationId xmlns:a16="http://schemas.microsoft.com/office/drawing/2014/main" id="{8AB803F8-1C64-7745-A896-1964794E48A3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3281584" y="5971514"/>
            <a:ext cx="2791627" cy="404373"/>
          </a:xfrm>
          <a:prstGeom prst="rect">
            <a:avLst/>
          </a:prstGeom>
        </p:spPr>
        <p:txBody>
          <a:bodyPr/>
          <a:lstStyle>
            <a:lvl1pPr marL="10584" indent="0" algn="ctr">
              <a:tabLst/>
              <a:defRPr b="0" i="0"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r>
              <a:rPr lang="de-DE" dirty="0"/>
              <a:t>Thema 1</a:t>
            </a:r>
          </a:p>
        </p:txBody>
      </p:sp>
      <p:sp>
        <p:nvSpPr>
          <p:cNvPr id="9" name="Textplatzhalter 8">
            <a:extLst>
              <a:ext uri="{FF2B5EF4-FFF2-40B4-BE49-F238E27FC236}">
                <a16:creationId xmlns:a16="http://schemas.microsoft.com/office/drawing/2014/main" id="{478CFB2E-BEB0-694B-BD76-CB19373EF29F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386557" y="5971514"/>
            <a:ext cx="2791627" cy="404373"/>
          </a:xfrm>
          <a:prstGeom prst="rect">
            <a:avLst/>
          </a:prstGeom>
        </p:spPr>
        <p:txBody>
          <a:bodyPr/>
          <a:lstStyle>
            <a:lvl1pPr marL="10584" indent="0" algn="ctr">
              <a:tabLst/>
              <a:defRPr b="0" i="0"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r>
              <a:rPr lang="de-DE" dirty="0"/>
              <a:t>Thema 2</a:t>
            </a:r>
          </a:p>
        </p:txBody>
      </p:sp>
      <p:sp>
        <p:nvSpPr>
          <p:cNvPr id="10" name="Textplatzhalter 8">
            <a:extLst>
              <a:ext uri="{FF2B5EF4-FFF2-40B4-BE49-F238E27FC236}">
                <a16:creationId xmlns:a16="http://schemas.microsoft.com/office/drawing/2014/main" id="{52003CB3-84D4-AA4E-B11A-09AFD4667C69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9377584" y="5971514"/>
            <a:ext cx="2791627" cy="404373"/>
          </a:xfrm>
          <a:prstGeom prst="rect">
            <a:avLst/>
          </a:prstGeom>
        </p:spPr>
        <p:txBody>
          <a:bodyPr/>
          <a:lstStyle>
            <a:lvl1pPr marL="10584" indent="0" algn="ctr">
              <a:tabLst/>
              <a:defRPr b="0" i="0"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r>
              <a:rPr lang="de-DE" dirty="0"/>
              <a:t>Thema 3</a:t>
            </a:r>
          </a:p>
        </p:txBody>
      </p:sp>
      <p:sp>
        <p:nvSpPr>
          <p:cNvPr id="12" name="Textplatzhalter 2">
            <a:extLst>
              <a:ext uri="{FF2B5EF4-FFF2-40B4-BE49-F238E27FC236}">
                <a16:creationId xmlns:a16="http://schemas.microsoft.com/office/drawing/2014/main" id="{F98B853F-04C3-944E-9EDA-3CA2C35EA1FF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70998" y="368510"/>
            <a:ext cx="4288900" cy="457249"/>
          </a:xfrm>
          <a:prstGeom prst="rect">
            <a:avLst/>
          </a:prstGeom>
          <a:solidFill>
            <a:schemeClr val="bg1"/>
          </a:solidFill>
        </p:spPr>
        <p:txBody>
          <a:bodyPr wrap="none" lIns="0" tIns="0" rIns="180000" bIns="0" anchor="t" anchorCtr="0">
            <a:noAutofit/>
          </a:bodyPr>
          <a:lstStyle>
            <a:lvl1pPr marL="0" indent="0" algn="l">
              <a:spcBef>
                <a:spcPts val="800"/>
              </a:spcBef>
              <a:tabLst/>
              <a:defRPr lang="de-DE" sz="2400" b="0" i="0" kern="1200" baseline="0" dirty="0">
                <a:ln>
                  <a:noFill/>
                </a:ln>
                <a:solidFill>
                  <a:schemeClr val="tx1"/>
                </a:solidFill>
                <a:latin typeface="Arial Black"/>
                <a:ea typeface="Pragmatica Black" charset="0"/>
                <a:cs typeface="Arial Black" panose="020B0604020202020204" pitchFamily="34" charset="0"/>
              </a:defRPr>
            </a:lvl1pPr>
          </a:lstStyle>
          <a:p>
            <a:r>
              <a:rPr lang="de-DE" dirty="0"/>
              <a:t>Überschrift hier einfügen</a:t>
            </a:r>
          </a:p>
        </p:txBody>
      </p:sp>
    </p:spTree>
    <p:extLst>
      <p:ext uri="{BB962C8B-B14F-4D97-AF65-F5344CB8AC3E}">
        <p14:creationId xmlns:p14="http://schemas.microsoft.com/office/powerpoint/2010/main" val="66117883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4422">
          <p15:clr>
            <a:srgbClr val="FBAE40"/>
          </p15:clr>
        </p15:guide>
        <p15:guide id="2" pos="4286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mit Schatt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Bildplatzhalter 3">
            <a:extLst>
              <a:ext uri="{FF2B5EF4-FFF2-40B4-BE49-F238E27FC236}">
                <a16:creationId xmlns:a16="http://schemas.microsoft.com/office/drawing/2014/main" id="{C38E725E-46B1-704B-B534-C82119F85F0C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2392585" y="1229784"/>
            <a:ext cx="3327400" cy="4398433"/>
          </a:xfrm>
          <a:prstGeom prst="rect">
            <a:avLst/>
          </a:prstGeom>
          <a:solidFill>
            <a:schemeClr val="bg1">
              <a:lumMod val="95000"/>
            </a:schemeClr>
          </a:solidFill>
          <a:effectLst>
            <a:outerShdw blurRad="127000" sx="101000" sy="101000" algn="ctr" rotWithShape="0">
              <a:prstClr val="black">
                <a:alpha val="50000"/>
              </a:prstClr>
            </a:outerShdw>
          </a:effectLst>
        </p:spPr>
        <p:txBody>
          <a:bodyPr anchor="ctr"/>
          <a:lstStyle>
            <a:lvl1pPr algn="ctr">
              <a:defRPr/>
            </a:lvl1pPr>
          </a:lstStyle>
          <a:p>
            <a:r>
              <a:rPr lang="de-DE"/>
              <a:t>Bild auf Platzhalter ziehen oder durch Klicken auf Symbol hinzufügen</a:t>
            </a:r>
          </a:p>
        </p:txBody>
      </p:sp>
      <p:sp>
        <p:nvSpPr>
          <p:cNvPr id="5" name="Bildplatzhalter 3">
            <a:extLst>
              <a:ext uri="{FF2B5EF4-FFF2-40B4-BE49-F238E27FC236}">
                <a16:creationId xmlns:a16="http://schemas.microsoft.com/office/drawing/2014/main" id="{F57DB54C-F85D-BE43-AA34-7CDFDF32BFB9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471777" y="1229784"/>
            <a:ext cx="3327400" cy="4398433"/>
          </a:xfrm>
          <a:prstGeom prst="rect">
            <a:avLst/>
          </a:prstGeom>
          <a:solidFill>
            <a:schemeClr val="bg1">
              <a:lumMod val="95000"/>
            </a:schemeClr>
          </a:solidFill>
          <a:effectLst>
            <a:outerShdw blurRad="127000" sx="101000" sy="101000" algn="ctr" rotWithShape="0">
              <a:prstClr val="black">
                <a:alpha val="50000"/>
              </a:prstClr>
            </a:outerShdw>
          </a:effectLst>
        </p:spPr>
        <p:txBody>
          <a:bodyPr anchor="ctr"/>
          <a:lstStyle>
            <a:lvl1pPr algn="ctr">
              <a:defRPr/>
            </a:lvl1pPr>
          </a:lstStyle>
          <a:p>
            <a:r>
              <a:rPr lang="de-DE"/>
              <a:t>Bild auf Platzhalter ziehen oder durch Klicken auf Symbol hinzufügen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E1342316-543A-874D-9064-81E50FA9099B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76223344-E642-0E4E-891D-1AA0EB921031}" type="slidenum">
              <a:rPr lang="de-DE" b="1" smtClean="0"/>
              <a:pPr/>
              <a:t>‹Nr.›</a:t>
            </a:fld>
            <a:r>
              <a:rPr lang="de-DE" dirty="0"/>
              <a:t> </a:t>
            </a:r>
          </a:p>
        </p:txBody>
      </p:sp>
      <p:sp>
        <p:nvSpPr>
          <p:cNvPr id="2" name="Textplatzhalter 8">
            <a:extLst>
              <a:ext uri="{FF2B5EF4-FFF2-40B4-BE49-F238E27FC236}">
                <a16:creationId xmlns:a16="http://schemas.microsoft.com/office/drawing/2014/main" id="{D6D26A71-A7CA-D076-D1F4-D3C5541A17C7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93418" y="213130"/>
            <a:ext cx="7113169" cy="404375"/>
          </a:xfrm>
          <a:prstGeom prst="rect">
            <a:avLst/>
          </a:prstGeom>
        </p:spPr>
        <p:txBody>
          <a:bodyPr/>
          <a:lstStyle>
            <a:lvl1pPr marL="10584" indent="0">
              <a:tabLst/>
              <a:defRPr sz="1600" b="0" i="0">
                <a:solidFill>
                  <a:schemeClr val="bg1">
                    <a:lumMod val="75000"/>
                  </a:schemeClr>
                </a:solidFill>
                <a:latin typeface="HelveticaNeueLT Std Lt" panose="020B0403020202020204" pitchFamily="34" charset="77"/>
              </a:defRPr>
            </a:lvl1pPr>
          </a:lstStyle>
          <a:p>
            <a:r>
              <a:rPr lang="de-DE" dirty="0"/>
              <a:t>KATEGORIE</a:t>
            </a:r>
          </a:p>
        </p:txBody>
      </p:sp>
    </p:spTree>
    <p:extLst>
      <p:ext uri="{BB962C8B-B14F-4D97-AF65-F5344CB8AC3E}">
        <p14:creationId xmlns:p14="http://schemas.microsoft.com/office/powerpoint/2010/main" val="58353973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880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liennummernplatzhalt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223344-E642-0E4E-891D-1AA0EB921031}" type="slidenum">
              <a:rPr lang="de-DE" b="1" smtClean="0"/>
              <a:pPr/>
              <a:t>‹Nr.›</a:t>
            </a:fld>
            <a:endParaRPr lang="de-DE" dirty="0"/>
          </a:p>
        </p:txBody>
      </p:sp>
      <p:sp>
        <p:nvSpPr>
          <p:cNvPr id="4" name="Bildplatzhalter 3">
            <a:extLst>
              <a:ext uri="{FF2B5EF4-FFF2-40B4-BE49-F238E27FC236}">
                <a16:creationId xmlns:a16="http://schemas.microsoft.com/office/drawing/2014/main" id="{C38E725E-46B1-704B-B534-C82119F85F0C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2392587" y="1097654"/>
            <a:ext cx="3329576" cy="4543909"/>
          </a:xfrm>
          <a:custGeom>
            <a:avLst/>
            <a:gdLst>
              <a:gd name="connsiteX0" fmla="*/ 0 w 2495550"/>
              <a:gd name="connsiteY0" fmla="*/ 3298825 h 3298825"/>
              <a:gd name="connsiteX1" fmla="*/ 120136 w 2495550"/>
              <a:gd name="connsiteY1" fmla="*/ 0 h 3298825"/>
              <a:gd name="connsiteX2" fmla="*/ 2375414 w 2495550"/>
              <a:gd name="connsiteY2" fmla="*/ 0 h 3298825"/>
              <a:gd name="connsiteX3" fmla="*/ 2495550 w 2495550"/>
              <a:gd name="connsiteY3" fmla="*/ 3298825 h 3298825"/>
              <a:gd name="connsiteX4" fmla="*/ 0 w 2495550"/>
              <a:gd name="connsiteY4" fmla="*/ 3298825 h 3298825"/>
              <a:gd name="connsiteX0" fmla="*/ 58283 w 2553833"/>
              <a:gd name="connsiteY0" fmla="*/ 3298825 h 3298825"/>
              <a:gd name="connsiteX1" fmla="*/ 0 w 2553833"/>
              <a:gd name="connsiteY1" fmla="*/ 0 h 3298825"/>
              <a:gd name="connsiteX2" fmla="*/ 2433697 w 2553833"/>
              <a:gd name="connsiteY2" fmla="*/ 0 h 3298825"/>
              <a:gd name="connsiteX3" fmla="*/ 2553833 w 2553833"/>
              <a:gd name="connsiteY3" fmla="*/ 3298825 h 3298825"/>
              <a:gd name="connsiteX4" fmla="*/ 58283 w 2553833"/>
              <a:gd name="connsiteY4" fmla="*/ 3298825 h 3298825"/>
              <a:gd name="connsiteX0" fmla="*/ 0 w 2495550"/>
              <a:gd name="connsiteY0" fmla="*/ 3298825 h 3298825"/>
              <a:gd name="connsiteX1" fmla="*/ 4688 w 2495550"/>
              <a:gd name="connsiteY1" fmla="*/ 10497 h 3298825"/>
              <a:gd name="connsiteX2" fmla="*/ 2375414 w 2495550"/>
              <a:gd name="connsiteY2" fmla="*/ 0 h 3298825"/>
              <a:gd name="connsiteX3" fmla="*/ 2495550 w 2495550"/>
              <a:gd name="connsiteY3" fmla="*/ 3298825 h 3298825"/>
              <a:gd name="connsiteX4" fmla="*/ 0 w 2495550"/>
              <a:gd name="connsiteY4" fmla="*/ 3298825 h 3298825"/>
              <a:gd name="connsiteX0" fmla="*/ 0 w 2501358"/>
              <a:gd name="connsiteY0" fmla="*/ 3298825 h 3298825"/>
              <a:gd name="connsiteX1" fmla="*/ 4688 w 2501358"/>
              <a:gd name="connsiteY1" fmla="*/ 10497 h 3298825"/>
              <a:gd name="connsiteX2" fmla="*/ 2501358 w 2501358"/>
              <a:gd name="connsiteY2" fmla="*/ 0 h 3298825"/>
              <a:gd name="connsiteX3" fmla="*/ 2495550 w 2501358"/>
              <a:gd name="connsiteY3" fmla="*/ 3298825 h 3298825"/>
              <a:gd name="connsiteX4" fmla="*/ 0 w 2501358"/>
              <a:gd name="connsiteY4" fmla="*/ 3298825 h 3298825"/>
              <a:gd name="connsiteX0" fmla="*/ 0 w 2501358"/>
              <a:gd name="connsiteY0" fmla="*/ 3298825 h 3298825"/>
              <a:gd name="connsiteX1" fmla="*/ 15183 w 2501358"/>
              <a:gd name="connsiteY1" fmla="*/ 83975 h 3298825"/>
              <a:gd name="connsiteX2" fmla="*/ 2501358 w 2501358"/>
              <a:gd name="connsiteY2" fmla="*/ 0 h 3298825"/>
              <a:gd name="connsiteX3" fmla="*/ 2495550 w 2501358"/>
              <a:gd name="connsiteY3" fmla="*/ 3298825 h 3298825"/>
              <a:gd name="connsiteX4" fmla="*/ 0 w 2501358"/>
              <a:gd name="connsiteY4" fmla="*/ 3298825 h 3298825"/>
              <a:gd name="connsiteX0" fmla="*/ 5991 w 2507349"/>
              <a:gd name="connsiteY0" fmla="*/ 3298825 h 3298825"/>
              <a:gd name="connsiteX1" fmla="*/ 184 w 2507349"/>
              <a:gd name="connsiteY1" fmla="*/ 188945 h 3298825"/>
              <a:gd name="connsiteX2" fmla="*/ 2507349 w 2507349"/>
              <a:gd name="connsiteY2" fmla="*/ 0 h 3298825"/>
              <a:gd name="connsiteX3" fmla="*/ 2501541 w 2507349"/>
              <a:gd name="connsiteY3" fmla="*/ 3298825 h 3298825"/>
              <a:gd name="connsiteX4" fmla="*/ 5991 w 2507349"/>
              <a:gd name="connsiteY4" fmla="*/ 3298825 h 3298825"/>
              <a:gd name="connsiteX0" fmla="*/ 0 w 2501358"/>
              <a:gd name="connsiteY0" fmla="*/ 3298825 h 3298825"/>
              <a:gd name="connsiteX1" fmla="*/ 15183 w 2501358"/>
              <a:gd name="connsiteY1" fmla="*/ 199442 h 3298825"/>
              <a:gd name="connsiteX2" fmla="*/ 2501358 w 2501358"/>
              <a:gd name="connsiteY2" fmla="*/ 0 h 3298825"/>
              <a:gd name="connsiteX3" fmla="*/ 2495550 w 2501358"/>
              <a:gd name="connsiteY3" fmla="*/ 3298825 h 3298825"/>
              <a:gd name="connsiteX4" fmla="*/ 0 w 2501358"/>
              <a:gd name="connsiteY4" fmla="*/ 3298825 h 3298825"/>
              <a:gd name="connsiteX0" fmla="*/ 0 w 2501358"/>
              <a:gd name="connsiteY0" fmla="*/ 3298825 h 3298825"/>
              <a:gd name="connsiteX1" fmla="*/ 4688 w 2501358"/>
              <a:gd name="connsiteY1" fmla="*/ 199442 h 3298825"/>
              <a:gd name="connsiteX2" fmla="*/ 2501358 w 2501358"/>
              <a:gd name="connsiteY2" fmla="*/ 0 h 3298825"/>
              <a:gd name="connsiteX3" fmla="*/ 2495550 w 2501358"/>
              <a:gd name="connsiteY3" fmla="*/ 3298825 h 3298825"/>
              <a:gd name="connsiteX4" fmla="*/ 0 w 2501358"/>
              <a:gd name="connsiteY4" fmla="*/ 3298825 h 3298825"/>
              <a:gd name="connsiteX0" fmla="*/ 0 w 2501358"/>
              <a:gd name="connsiteY0" fmla="*/ 3298825 h 3298825"/>
              <a:gd name="connsiteX1" fmla="*/ 19125 w 2501358"/>
              <a:gd name="connsiteY1" fmla="*/ 180191 h 3298825"/>
              <a:gd name="connsiteX2" fmla="*/ 2501358 w 2501358"/>
              <a:gd name="connsiteY2" fmla="*/ 0 h 3298825"/>
              <a:gd name="connsiteX3" fmla="*/ 2495550 w 2501358"/>
              <a:gd name="connsiteY3" fmla="*/ 3298825 h 3298825"/>
              <a:gd name="connsiteX4" fmla="*/ 0 w 2501358"/>
              <a:gd name="connsiteY4" fmla="*/ 3298825 h 3298825"/>
              <a:gd name="connsiteX0" fmla="*/ 0 w 2501358"/>
              <a:gd name="connsiteY0" fmla="*/ 3298825 h 3298825"/>
              <a:gd name="connsiteX1" fmla="*/ 14312 w 2501358"/>
              <a:gd name="connsiteY1" fmla="*/ 165753 h 3298825"/>
              <a:gd name="connsiteX2" fmla="*/ 2501358 w 2501358"/>
              <a:gd name="connsiteY2" fmla="*/ 0 h 3298825"/>
              <a:gd name="connsiteX3" fmla="*/ 2495550 w 2501358"/>
              <a:gd name="connsiteY3" fmla="*/ 3298825 h 3298825"/>
              <a:gd name="connsiteX4" fmla="*/ 0 w 2501358"/>
              <a:gd name="connsiteY4" fmla="*/ 3298825 h 3298825"/>
              <a:gd name="connsiteX0" fmla="*/ 0 w 2506554"/>
              <a:gd name="connsiteY0" fmla="*/ 3418320 h 3418320"/>
              <a:gd name="connsiteX1" fmla="*/ 14312 w 2506554"/>
              <a:gd name="connsiteY1" fmla="*/ 285248 h 3418320"/>
              <a:gd name="connsiteX2" fmla="*/ 2506554 w 2506554"/>
              <a:gd name="connsiteY2" fmla="*/ 0 h 3418320"/>
              <a:gd name="connsiteX3" fmla="*/ 2495550 w 2506554"/>
              <a:gd name="connsiteY3" fmla="*/ 3418320 h 3418320"/>
              <a:gd name="connsiteX4" fmla="*/ 0 w 2506554"/>
              <a:gd name="connsiteY4" fmla="*/ 3418320 h 3418320"/>
              <a:gd name="connsiteX0" fmla="*/ 0 w 2511749"/>
              <a:gd name="connsiteY0" fmla="*/ 3413125 h 3413125"/>
              <a:gd name="connsiteX1" fmla="*/ 14312 w 2511749"/>
              <a:gd name="connsiteY1" fmla="*/ 280053 h 3413125"/>
              <a:gd name="connsiteX2" fmla="*/ 2511749 w 2511749"/>
              <a:gd name="connsiteY2" fmla="*/ 0 h 3413125"/>
              <a:gd name="connsiteX3" fmla="*/ 2495550 w 2511749"/>
              <a:gd name="connsiteY3" fmla="*/ 3413125 h 3413125"/>
              <a:gd name="connsiteX4" fmla="*/ 0 w 2511749"/>
              <a:gd name="connsiteY4" fmla="*/ 3413125 h 3413125"/>
              <a:gd name="connsiteX0" fmla="*/ 0 w 2527336"/>
              <a:gd name="connsiteY0" fmla="*/ 3407930 h 3407930"/>
              <a:gd name="connsiteX1" fmla="*/ 14312 w 2527336"/>
              <a:gd name="connsiteY1" fmla="*/ 274858 h 3407930"/>
              <a:gd name="connsiteX2" fmla="*/ 2527336 w 2527336"/>
              <a:gd name="connsiteY2" fmla="*/ 0 h 3407930"/>
              <a:gd name="connsiteX3" fmla="*/ 2495550 w 2527336"/>
              <a:gd name="connsiteY3" fmla="*/ 3407930 h 3407930"/>
              <a:gd name="connsiteX4" fmla="*/ 0 w 2527336"/>
              <a:gd name="connsiteY4" fmla="*/ 3407930 h 3407930"/>
              <a:gd name="connsiteX0" fmla="*/ 0 w 2501358"/>
              <a:gd name="connsiteY0" fmla="*/ 3402735 h 3402735"/>
              <a:gd name="connsiteX1" fmla="*/ 14312 w 2501358"/>
              <a:gd name="connsiteY1" fmla="*/ 269663 h 3402735"/>
              <a:gd name="connsiteX2" fmla="*/ 2501358 w 2501358"/>
              <a:gd name="connsiteY2" fmla="*/ 0 h 3402735"/>
              <a:gd name="connsiteX3" fmla="*/ 2495550 w 2501358"/>
              <a:gd name="connsiteY3" fmla="*/ 3402735 h 3402735"/>
              <a:gd name="connsiteX4" fmla="*/ 0 w 2501358"/>
              <a:gd name="connsiteY4" fmla="*/ 3402735 h 3402735"/>
              <a:gd name="connsiteX0" fmla="*/ 0 w 2497182"/>
              <a:gd name="connsiteY0" fmla="*/ 3397540 h 3397540"/>
              <a:gd name="connsiteX1" fmla="*/ 14312 w 2497182"/>
              <a:gd name="connsiteY1" fmla="*/ 264468 h 3397540"/>
              <a:gd name="connsiteX2" fmla="*/ 2496163 w 2497182"/>
              <a:gd name="connsiteY2" fmla="*/ 0 h 3397540"/>
              <a:gd name="connsiteX3" fmla="*/ 2495550 w 2497182"/>
              <a:gd name="connsiteY3" fmla="*/ 3397540 h 3397540"/>
              <a:gd name="connsiteX4" fmla="*/ 0 w 2497182"/>
              <a:gd name="connsiteY4" fmla="*/ 3397540 h 3397540"/>
              <a:gd name="connsiteX0" fmla="*/ 0 w 2506553"/>
              <a:gd name="connsiteY0" fmla="*/ 3413127 h 3413127"/>
              <a:gd name="connsiteX1" fmla="*/ 14312 w 2506553"/>
              <a:gd name="connsiteY1" fmla="*/ 280055 h 3413127"/>
              <a:gd name="connsiteX2" fmla="*/ 2506553 w 2506553"/>
              <a:gd name="connsiteY2" fmla="*/ 0 h 3413127"/>
              <a:gd name="connsiteX3" fmla="*/ 2495550 w 2506553"/>
              <a:gd name="connsiteY3" fmla="*/ 3413127 h 3413127"/>
              <a:gd name="connsiteX4" fmla="*/ 0 w 2506553"/>
              <a:gd name="connsiteY4" fmla="*/ 3413127 h 3413127"/>
              <a:gd name="connsiteX0" fmla="*/ 0 w 2501358"/>
              <a:gd name="connsiteY0" fmla="*/ 3413127 h 3413127"/>
              <a:gd name="connsiteX1" fmla="*/ 14312 w 2501358"/>
              <a:gd name="connsiteY1" fmla="*/ 280055 h 3413127"/>
              <a:gd name="connsiteX2" fmla="*/ 2501358 w 2501358"/>
              <a:gd name="connsiteY2" fmla="*/ 0 h 3413127"/>
              <a:gd name="connsiteX3" fmla="*/ 2495550 w 2501358"/>
              <a:gd name="connsiteY3" fmla="*/ 3413127 h 3413127"/>
              <a:gd name="connsiteX4" fmla="*/ 0 w 2501358"/>
              <a:gd name="connsiteY4" fmla="*/ 3413127 h 3413127"/>
              <a:gd name="connsiteX0" fmla="*/ 0 w 2497182"/>
              <a:gd name="connsiteY0" fmla="*/ 3407932 h 3407932"/>
              <a:gd name="connsiteX1" fmla="*/ 14312 w 2497182"/>
              <a:gd name="connsiteY1" fmla="*/ 274860 h 3407932"/>
              <a:gd name="connsiteX2" fmla="*/ 2496163 w 2497182"/>
              <a:gd name="connsiteY2" fmla="*/ 0 h 3407932"/>
              <a:gd name="connsiteX3" fmla="*/ 2495550 w 2497182"/>
              <a:gd name="connsiteY3" fmla="*/ 3407932 h 3407932"/>
              <a:gd name="connsiteX4" fmla="*/ 0 w 2497182"/>
              <a:gd name="connsiteY4" fmla="*/ 3407932 h 3407932"/>
              <a:gd name="connsiteX0" fmla="*/ 0 w 2497182"/>
              <a:gd name="connsiteY0" fmla="*/ 3407932 h 3407932"/>
              <a:gd name="connsiteX1" fmla="*/ 14312 w 2497182"/>
              <a:gd name="connsiteY1" fmla="*/ 72237 h 3407932"/>
              <a:gd name="connsiteX2" fmla="*/ 2496163 w 2497182"/>
              <a:gd name="connsiteY2" fmla="*/ 0 h 3407932"/>
              <a:gd name="connsiteX3" fmla="*/ 2495550 w 2497182"/>
              <a:gd name="connsiteY3" fmla="*/ 3407932 h 3407932"/>
              <a:gd name="connsiteX4" fmla="*/ 0 w 2497182"/>
              <a:gd name="connsiteY4" fmla="*/ 3407932 h 3407932"/>
              <a:gd name="connsiteX0" fmla="*/ 0 w 2497182"/>
              <a:gd name="connsiteY0" fmla="*/ 3407932 h 3407932"/>
              <a:gd name="connsiteX1" fmla="*/ 9116 w 2497182"/>
              <a:gd name="connsiteY1" fmla="*/ 77432 h 3407932"/>
              <a:gd name="connsiteX2" fmla="*/ 2496163 w 2497182"/>
              <a:gd name="connsiteY2" fmla="*/ 0 h 3407932"/>
              <a:gd name="connsiteX3" fmla="*/ 2495550 w 2497182"/>
              <a:gd name="connsiteY3" fmla="*/ 3407932 h 3407932"/>
              <a:gd name="connsiteX4" fmla="*/ 0 w 2497182"/>
              <a:gd name="connsiteY4" fmla="*/ 3407932 h 3407932"/>
              <a:gd name="connsiteX0" fmla="*/ 0 w 2497182"/>
              <a:gd name="connsiteY0" fmla="*/ 3407932 h 3407932"/>
              <a:gd name="connsiteX1" fmla="*/ 14311 w 2497182"/>
              <a:gd name="connsiteY1" fmla="*/ 87823 h 3407932"/>
              <a:gd name="connsiteX2" fmla="*/ 2496163 w 2497182"/>
              <a:gd name="connsiteY2" fmla="*/ 0 h 3407932"/>
              <a:gd name="connsiteX3" fmla="*/ 2495550 w 2497182"/>
              <a:gd name="connsiteY3" fmla="*/ 3407932 h 3407932"/>
              <a:gd name="connsiteX4" fmla="*/ 0 w 2497182"/>
              <a:gd name="connsiteY4" fmla="*/ 3407932 h 34079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497182" h="3407932">
                <a:moveTo>
                  <a:pt x="0" y="3407932"/>
                </a:moveTo>
                <a:cubicBezTo>
                  <a:pt x="1563" y="2311823"/>
                  <a:pt x="12748" y="1183932"/>
                  <a:pt x="14311" y="87823"/>
                </a:cubicBezTo>
                <a:lnTo>
                  <a:pt x="2496163" y="0"/>
                </a:lnTo>
                <a:cubicBezTo>
                  <a:pt x="2490763" y="1137708"/>
                  <a:pt x="2500950" y="2270224"/>
                  <a:pt x="2495550" y="3407932"/>
                </a:cubicBezTo>
                <a:lnTo>
                  <a:pt x="0" y="3407932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effectLst>
            <a:outerShdw blurRad="127000" sx="101000" sy="101000" algn="ctr" rotWithShape="0">
              <a:prstClr val="black">
                <a:alpha val="50000"/>
              </a:prstClr>
            </a:outerShdw>
          </a:effectLst>
        </p:spPr>
        <p:txBody>
          <a:bodyPr anchor="ctr"/>
          <a:lstStyle>
            <a:lvl1pPr algn="ctr">
              <a:defRPr/>
            </a:lvl1pPr>
          </a:lstStyle>
          <a:p>
            <a:r>
              <a:rPr lang="de-DE" dirty="0"/>
              <a:t>Bild auf Platzhalter ziehen oder durch Klicken auf Symbol hinzufügen</a:t>
            </a:r>
          </a:p>
        </p:txBody>
      </p:sp>
      <p:sp>
        <p:nvSpPr>
          <p:cNvPr id="5" name="Bildplatzhalter 3">
            <a:extLst>
              <a:ext uri="{FF2B5EF4-FFF2-40B4-BE49-F238E27FC236}">
                <a16:creationId xmlns:a16="http://schemas.microsoft.com/office/drawing/2014/main" id="{C38E725E-46B1-704B-B534-C82119F85F0C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471778" y="911970"/>
            <a:ext cx="3341561" cy="4729593"/>
          </a:xfrm>
          <a:custGeom>
            <a:avLst/>
            <a:gdLst>
              <a:gd name="connsiteX0" fmla="*/ 0 w 2495550"/>
              <a:gd name="connsiteY0" fmla="*/ 3298825 h 3298825"/>
              <a:gd name="connsiteX1" fmla="*/ 120136 w 2495550"/>
              <a:gd name="connsiteY1" fmla="*/ 0 h 3298825"/>
              <a:gd name="connsiteX2" fmla="*/ 2375414 w 2495550"/>
              <a:gd name="connsiteY2" fmla="*/ 0 h 3298825"/>
              <a:gd name="connsiteX3" fmla="*/ 2495550 w 2495550"/>
              <a:gd name="connsiteY3" fmla="*/ 3298825 h 3298825"/>
              <a:gd name="connsiteX4" fmla="*/ 0 w 2495550"/>
              <a:gd name="connsiteY4" fmla="*/ 3298825 h 3298825"/>
              <a:gd name="connsiteX0" fmla="*/ 58283 w 2553833"/>
              <a:gd name="connsiteY0" fmla="*/ 3298825 h 3298825"/>
              <a:gd name="connsiteX1" fmla="*/ 0 w 2553833"/>
              <a:gd name="connsiteY1" fmla="*/ 0 h 3298825"/>
              <a:gd name="connsiteX2" fmla="*/ 2433697 w 2553833"/>
              <a:gd name="connsiteY2" fmla="*/ 0 h 3298825"/>
              <a:gd name="connsiteX3" fmla="*/ 2553833 w 2553833"/>
              <a:gd name="connsiteY3" fmla="*/ 3298825 h 3298825"/>
              <a:gd name="connsiteX4" fmla="*/ 58283 w 2553833"/>
              <a:gd name="connsiteY4" fmla="*/ 3298825 h 3298825"/>
              <a:gd name="connsiteX0" fmla="*/ 0 w 2495550"/>
              <a:gd name="connsiteY0" fmla="*/ 3298825 h 3298825"/>
              <a:gd name="connsiteX1" fmla="*/ 4688 w 2495550"/>
              <a:gd name="connsiteY1" fmla="*/ 10497 h 3298825"/>
              <a:gd name="connsiteX2" fmla="*/ 2375414 w 2495550"/>
              <a:gd name="connsiteY2" fmla="*/ 0 h 3298825"/>
              <a:gd name="connsiteX3" fmla="*/ 2495550 w 2495550"/>
              <a:gd name="connsiteY3" fmla="*/ 3298825 h 3298825"/>
              <a:gd name="connsiteX4" fmla="*/ 0 w 2495550"/>
              <a:gd name="connsiteY4" fmla="*/ 3298825 h 3298825"/>
              <a:gd name="connsiteX0" fmla="*/ 0 w 2501358"/>
              <a:gd name="connsiteY0" fmla="*/ 3298825 h 3298825"/>
              <a:gd name="connsiteX1" fmla="*/ 4688 w 2501358"/>
              <a:gd name="connsiteY1" fmla="*/ 10497 h 3298825"/>
              <a:gd name="connsiteX2" fmla="*/ 2501358 w 2501358"/>
              <a:gd name="connsiteY2" fmla="*/ 0 h 3298825"/>
              <a:gd name="connsiteX3" fmla="*/ 2495550 w 2501358"/>
              <a:gd name="connsiteY3" fmla="*/ 3298825 h 3298825"/>
              <a:gd name="connsiteX4" fmla="*/ 0 w 2501358"/>
              <a:gd name="connsiteY4" fmla="*/ 3298825 h 3298825"/>
              <a:gd name="connsiteX0" fmla="*/ 0 w 2501358"/>
              <a:gd name="connsiteY0" fmla="*/ 3298825 h 3298825"/>
              <a:gd name="connsiteX1" fmla="*/ 15183 w 2501358"/>
              <a:gd name="connsiteY1" fmla="*/ 83975 h 3298825"/>
              <a:gd name="connsiteX2" fmla="*/ 2501358 w 2501358"/>
              <a:gd name="connsiteY2" fmla="*/ 0 h 3298825"/>
              <a:gd name="connsiteX3" fmla="*/ 2495550 w 2501358"/>
              <a:gd name="connsiteY3" fmla="*/ 3298825 h 3298825"/>
              <a:gd name="connsiteX4" fmla="*/ 0 w 2501358"/>
              <a:gd name="connsiteY4" fmla="*/ 3298825 h 3298825"/>
              <a:gd name="connsiteX0" fmla="*/ 5991 w 2507349"/>
              <a:gd name="connsiteY0" fmla="*/ 3298825 h 3298825"/>
              <a:gd name="connsiteX1" fmla="*/ 184 w 2507349"/>
              <a:gd name="connsiteY1" fmla="*/ 188945 h 3298825"/>
              <a:gd name="connsiteX2" fmla="*/ 2507349 w 2507349"/>
              <a:gd name="connsiteY2" fmla="*/ 0 h 3298825"/>
              <a:gd name="connsiteX3" fmla="*/ 2501541 w 2507349"/>
              <a:gd name="connsiteY3" fmla="*/ 3298825 h 3298825"/>
              <a:gd name="connsiteX4" fmla="*/ 5991 w 2507349"/>
              <a:gd name="connsiteY4" fmla="*/ 3298825 h 3298825"/>
              <a:gd name="connsiteX0" fmla="*/ 0 w 2501358"/>
              <a:gd name="connsiteY0" fmla="*/ 3298825 h 3298825"/>
              <a:gd name="connsiteX1" fmla="*/ 15183 w 2501358"/>
              <a:gd name="connsiteY1" fmla="*/ 199442 h 3298825"/>
              <a:gd name="connsiteX2" fmla="*/ 2501358 w 2501358"/>
              <a:gd name="connsiteY2" fmla="*/ 0 h 3298825"/>
              <a:gd name="connsiteX3" fmla="*/ 2495550 w 2501358"/>
              <a:gd name="connsiteY3" fmla="*/ 3298825 h 3298825"/>
              <a:gd name="connsiteX4" fmla="*/ 0 w 2501358"/>
              <a:gd name="connsiteY4" fmla="*/ 3298825 h 3298825"/>
              <a:gd name="connsiteX0" fmla="*/ 0 w 2501358"/>
              <a:gd name="connsiteY0" fmla="*/ 3298825 h 3298825"/>
              <a:gd name="connsiteX1" fmla="*/ 4688 w 2501358"/>
              <a:gd name="connsiteY1" fmla="*/ 199442 h 3298825"/>
              <a:gd name="connsiteX2" fmla="*/ 2501358 w 2501358"/>
              <a:gd name="connsiteY2" fmla="*/ 0 h 3298825"/>
              <a:gd name="connsiteX3" fmla="*/ 2495550 w 2501358"/>
              <a:gd name="connsiteY3" fmla="*/ 3298825 h 3298825"/>
              <a:gd name="connsiteX4" fmla="*/ 0 w 2501358"/>
              <a:gd name="connsiteY4" fmla="*/ 3298825 h 3298825"/>
              <a:gd name="connsiteX0" fmla="*/ 0 w 2506171"/>
              <a:gd name="connsiteY0" fmla="*/ 3276535 h 3276535"/>
              <a:gd name="connsiteX1" fmla="*/ 4688 w 2506171"/>
              <a:gd name="connsiteY1" fmla="*/ 177152 h 3276535"/>
              <a:gd name="connsiteX2" fmla="*/ 2506171 w 2506171"/>
              <a:gd name="connsiteY2" fmla="*/ 0 h 3276535"/>
              <a:gd name="connsiteX3" fmla="*/ 2495550 w 2506171"/>
              <a:gd name="connsiteY3" fmla="*/ 3276535 h 3276535"/>
              <a:gd name="connsiteX4" fmla="*/ 0 w 2506171"/>
              <a:gd name="connsiteY4" fmla="*/ 3276535 h 3276535"/>
              <a:gd name="connsiteX0" fmla="*/ 0 w 2506171"/>
              <a:gd name="connsiteY0" fmla="*/ 3276535 h 3276535"/>
              <a:gd name="connsiteX1" fmla="*/ 4688 w 2506171"/>
              <a:gd name="connsiteY1" fmla="*/ 80900 h 3276535"/>
              <a:gd name="connsiteX2" fmla="*/ 2506171 w 2506171"/>
              <a:gd name="connsiteY2" fmla="*/ 0 h 3276535"/>
              <a:gd name="connsiteX3" fmla="*/ 2495550 w 2506171"/>
              <a:gd name="connsiteY3" fmla="*/ 3276535 h 3276535"/>
              <a:gd name="connsiteX4" fmla="*/ 0 w 2506171"/>
              <a:gd name="connsiteY4" fmla="*/ 3276535 h 3276535"/>
              <a:gd name="connsiteX0" fmla="*/ 0 w 2506171"/>
              <a:gd name="connsiteY0" fmla="*/ 3276535 h 3276535"/>
              <a:gd name="connsiteX1" fmla="*/ 4688 w 2506171"/>
              <a:gd name="connsiteY1" fmla="*/ 100151 h 3276535"/>
              <a:gd name="connsiteX2" fmla="*/ 2506171 w 2506171"/>
              <a:gd name="connsiteY2" fmla="*/ 0 h 3276535"/>
              <a:gd name="connsiteX3" fmla="*/ 2495550 w 2506171"/>
              <a:gd name="connsiteY3" fmla="*/ 3276535 h 3276535"/>
              <a:gd name="connsiteX4" fmla="*/ 0 w 2506171"/>
              <a:gd name="connsiteY4" fmla="*/ 3276535 h 32765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06171" h="3276535">
                <a:moveTo>
                  <a:pt x="0" y="3276535"/>
                </a:moveTo>
                <a:cubicBezTo>
                  <a:pt x="1563" y="2180426"/>
                  <a:pt x="3125" y="1196260"/>
                  <a:pt x="4688" y="100151"/>
                </a:cubicBezTo>
                <a:lnTo>
                  <a:pt x="2506171" y="0"/>
                </a:lnTo>
                <a:cubicBezTo>
                  <a:pt x="2502631" y="1092178"/>
                  <a:pt x="2499090" y="2184357"/>
                  <a:pt x="2495550" y="3276535"/>
                </a:cubicBezTo>
                <a:lnTo>
                  <a:pt x="0" y="3276535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effectLst>
            <a:outerShdw blurRad="127000" sx="101000" sy="101000" algn="ctr" rotWithShape="0">
              <a:prstClr val="black">
                <a:alpha val="50000"/>
              </a:prstClr>
            </a:outerShdw>
          </a:effectLst>
        </p:spPr>
        <p:txBody>
          <a:bodyPr anchor="ctr"/>
          <a:lstStyle>
            <a:lvl1pPr algn="ctr">
              <a:defRPr/>
            </a:lvl1pPr>
          </a:lstStyle>
          <a:p>
            <a:r>
              <a:rPr lang="de-DE"/>
              <a:t>Bild auf Platzhalter ziehen oder durch Klicken auf Symbol hinzufügen</a:t>
            </a:r>
          </a:p>
        </p:txBody>
      </p:sp>
      <p:sp>
        <p:nvSpPr>
          <p:cNvPr id="2" name="Textplatzhalter 8">
            <a:extLst>
              <a:ext uri="{FF2B5EF4-FFF2-40B4-BE49-F238E27FC236}">
                <a16:creationId xmlns:a16="http://schemas.microsoft.com/office/drawing/2014/main" id="{CA636411-73C9-5DC1-5FE6-C78985ECB27B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93418" y="213130"/>
            <a:ext cx="7113169" cy="404375"/>
          </a:xfrm>
          <a:prstGeom prst="rect">
            <a:avLst/>
          </a:prstGeom>
        </p:spPr>
        <p:txBody>
          <a:bodyPr/>
          <a:lstStyle>
            <a:lvl1pPr marL="10584" indent="0">
              <a:tabLst/>
              <a:defRPr sz="1600" b="0" i="0">
                <a:solidFill>
                  <a:schemeClr val="bg1">
                    <a:lumMod val="75000"/>
                  </a:schemeClr>
                </a:solidFill>
                <a:latin typeface="HelveticaNeueLT Std Lt" panose="020B0403020202020204" pitchFamily="34" charset="77"/>
              </a:defRPr>
            </a:lvl1pPr>
          </a:lstStyle>
          <a:p>
            <a:r>
              <a:rPr lang="de-DE" dirty="0"/>
              <a:t>KATEGORIE</a:t>
            </a:r>
          </a:p>
        </p:txBody>
      </p:sp>
    </p:spTree>
    <p:extLst>
      <p:ext uri="{BB962C8B-B14F-4D97-AF65-F5344CB8AC3E}">
        <p14:creationId xmlns:p14="http://schemas.microsoft.com/office/powerpoint/2010/main" val="402393667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liennummernplatzhalt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223344-E642-0E4E-891D-1AA0EB921031}" type="slidenum">
              <a:rPr lang="de-DE" b="1" smtClean="0"/>
              <a:pPr/>
              <a:t>‹Nr.›</a:t>
            </a:fld>
            <a:endParaRPr lang="de-DE" dirty="0"/>
          </a:p>
        </p:txBody>
      </p:sp>
      <p:sp>
        <p:nvSpPr>
          <p:cNvPr id="4" name="Bildplatzhalter 3">
            <a:extLst>
              <a:ext uri="{FF2B5EF4-FFF2-40B4-BE49-F238E27FC236}">
                <a16:creationId xmlns:a16="http://schemas.microsoft.com/office/drawing/2014/main" id="{C38E725E-46B1-704B-B534-C82119F85F0C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3796073" y="845401"/>
            <a:ext cx="4198272" cy="5536739"/>
          </a:xfrm>
          <a:custGeom>
            <a:avLst/>
            <a:gdLst>
              <a:gd name="connsiteX0" fmla="*/ 0 w 2495550"/>
              <a:gd name="connsiteY0" fmla="*/ 3298825 h 3298825"/>
              <a:gd name="connsiteX1" fmla="*/ 120136 w 2495550"/>
              <a:gd name="connsiteY1" fmla="*/ 0 h 3298825"/>
              <a:gd name="connsiteX2" fmla="*/ 2375414 w 2495550"/>
              <a:gd name="connsiteY2" fmla="*/ 0 h 3298825"/>
              <a:gd name="connsiteX3" fmla="*/ 2495550 w 2495550"/>
              <a:gd name="connsiteY3" fmla="*/ 3298825 h 3298825"/>
              <a:gd name="connsiteX4" fmla="*/ 0 w 2495550"/>
              <a:gd name="connsiteY4" fmla="*/ 3298825 h 3298825"/>
              <a:gd name="connsiteX0" fmla="*/ 58283 w 2553833"/>
              <a:gd name="connsiteY0" fmla="*/ 3298825 h 3298825"/>
              <a:gd name="connsiteX1" fmla="*/ 0 w 2553833"/>
              <a:gd name="connsiteY1" fmla="*/ 0 h 3298825"/>
              <a:gd name="connsiteX2" fmla="*/ 2433697 w 2553833"/>
              <a:gd name="connsiteY2" fmla="*/ 0 h 3298825"/>
              <a:gd name="connsiteX3" fmla="*/ 2553833 w 2553833"/>
              <a:gd name="connsiteY3" fmla="*/ 3298825 h 3298825"/>
              <a:gd name="connsiteX4" fmla="*/ 58283 w 2553833"/>
              <a:gd name="connsiteY4" fmla="*/ 3298825 h 3298825"/>
              <a:gd name="connsiteX0" fmla="*/ 0 w 2495550"/>
              <a:gd name="connsiteY0" fmla="*/ 3298825 h 3298825"/>
              <a:gd name="connsiteX1" fmla="*/ 4688 w 2495550"/>
              <a:gd name="connsiteY1" fmla="*/ 10497 h 3298825"/>
              <a:gd name="connsiteX2" fmla="*/ 2375414 w 2495550"/>
              <a:gd name="connsiteY2" fmla="*/ 0 h 3298825"/>
              <a:gd name="connsiteX3" fmla="*/ 2495550 w 2495550"/>
              <a:gd name="connsiteY3" fmla="*/ 3298825 h 3298825"/>
              <a:gd name="connsiteX4" fmla="*/ 0 w 2495550"/>
              <a:gd name="connsiteY4" fmla="*/ 3298825 h 3298825"/>
              <a:gd name="connsiteX0" fmla="*/ 0 w 2501358"/>
              <a:gd name="connsiteY0" fmla="*/ 3298825 h 3298825"/>
              <a:gd name="connsiteX1" fmla="*/ 4688 w 2501358"/>
              <a:gd name="connsiteY1" fmla="*/ 10497 h 3298825"/>
              <a:gd name="connsiteX2" fmla="*/ 2501358 w 2501358"/>
              <a:gd name="connsiteY2" fmla="*/ 0 h 3298825"/>
              <a:gd name="connsiteX3" fmla="*/ 2495550 w 2501358"/>
              <a:gd name="connsiteY3" fmla="*/ 3298825 h 3298825"/>
              <a:gd name="connsiteX4" fmla="*/ 0 w 2501358"/>
              <a:gd name="connsiteY4" fmla="*/ 3298825 h 3298825"/>
              <a:gd name="connsiteX0" fmla="*/ 0 w 2501358"/>
              <a:gd name="connsiteY0" fmla="*/ 3298825 h 3298825"/>
              <a:gd name="connsiteX1" fmla="*/ 15183 w 2501358"/>
              <a:gd name="connsiteY1" fmla="*/ 83975 h 3298825"/>
              <a:gd name="connsiteX2" fmla="*/ 2501358 w 2501358"/>
              <a:gd name="connsiteY2" fmla="*/ 0 h 3298825"/>
              <a:gd name="connsiteX3" fmla="*/ 2495550 w 2501358"/>
              <a:gd name="connsiteY3" fmla="*/ 3298825 h 3298825"/>
              <a:gd name="connsiteX4" fmla="*/ 0 w 2501358"/>
              <a:gd name="connsiteY4" fmla="*/ 3298825 h 3298825"/>
              <a:gd name="connsiteX0" fmla="*/ 5991 w 2507349"/>
              <a:gd name="connsiteY0" fmla="*/ 3298825 h 3298825"/>
              <a:gd name="connsiteX1" fmla="*/ 184 w 2507349"/>
              <a:gd name="connsiteY1" fmla="*/ 188945 h 3298825"/>
              <a:gd name="connsiteX2" fmla="*/ 2507349 w 2507349"/>
              <a:gd name="connsiteY2" fmla="*/ 0 h 3298825"/>
              <a:gd name="connsiteX3" fmla="*/ 2501541 w 2507349"/>
              <a:gd name="connsiteY3" fmla="*/ 3298825 h 3298825"/>
              <a:gd name="connsiteX4" fmla="*/ 5991 w 2507349"/>
              <a:gd name="connsiteY4" fmla="*/ 3298825 h 3298825"/>
              <a:gd name="connsiteX0" fmla="*/ 0 w 2501358"/>
              <a:gd name="connsiteY0" fmla="*/ 3298825 h 3298825"/>
              <a:gd name="connsiteX1" fmla="*/ 15183 w 2501358"/>
              <a:gd name="connsiteY1" fmla="*/ 199442 h 3298825"/>
              <a:gd name="connsiteX2" fmla="*/ 2501358 w 2501358"/>
              <a:gd name="connsiteY2" fmla="*/ 0 h 3298825"/>
              <a:gd name="connsiteX3" fmla="*/ 2495550 w 2501358"/>
              <a:gd name="connsiteY3" fmla="*/ 3298825 h 3298825"/>
              <a:gd name="connsiteX4" fmla="*/ 0 w 2501358"/>
              <a:gd name="connsiteY4" fmla="*/ 3298825 h 3298825"/>
              <a:gd name="connsiteX0" fmla="*/ 0 w 2501358"/>
              <a:gd name="connsiteY0" fmla="*/ 3298825 h 3298825"/>
              <a:gd name="connsiteX1" fmla="*/ 4688 w 2501358"/>
              <a:gd name="connsiteY1" fmla="*/ 199442 h 3298825"/>
              <a:gd name="connsiteX2" fmla="*/ 2501358 w 2501358"/>
              <a:gd name="connsiteY2" fmla="*/ 0 h 3298825"/>
              <a:gd name="connsiteX3" fmla="*/ 2495550 w 2501358"/>
              <a:gd name="connsiteY3" fmla="*/ 3298825 h 3298825"/>
              <a:gd name="connsiteX4" fmla="*/ 0 w 2501358"/>
              <a:gd name="connsiteY4" fmla="*/ 3298825 h 3298825"/>
              <a:gd name="connsiteX0" fmla="*/ 0 w 2501358"/>
              <a:gd name="connsiteY0" fmla="*/ 3298825 h 3298825"/>
              <a:gd name="connsiteX1" fmla="*/ 4688 w 2501358"/>
              <a:gd name="connsiteY1" fmla="*/ 159963 h 3298825"/>
              <a:gd name="connsiteX2" fmla="*/ 2501358 w 2501358"/>
              <a:gd name="connsiteY2" fmla="*/ 0 h 3298825"/>
              <a:gd name="connsiteX3" fmla="*/ 2495550 w 2501358"/>
              <a:gd name="connsiteY3" fmla="*/ 3298825 h 3298825"/>
              <a:gd name="connsiteX4" fmla="*/ 0 w 2501358"/>
              <a:gd name="connsiteY4" fmla="*/ 3298825 h 3298825"/>
              <a:gd name="connsiteX0" fmla="*/ 0 w 2501358"/>
              <a:gd name="connsiteY0" fmla="*/ 3298825 h 3298825"/>
              <a:gd name="connsiteX1" fmla="*/ 4688 w 2501358"/>
              <a:gd name="connsiteY1" fmla="*/ 140223 h 3298825"/>
              <a:gd name="connsiteX2" fmla="*/ 2501358 w 2501358"/>
              <a:gd name="connsiteY2" fmla="*/ 0 h 3298825"/>
              <a:gd name="connsiteX3" fmla="*/ 2495550 w 2501358"/>
              <a:gd name="connsiteY3" fmla="*/ 3298825 h 3298825"/>
              <a:gd name="connsiteX4" fmla="*/ 0 w 2501358"/>
              <a:gd name="connsiteY4" fmla="*/ 3298825 h 32988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01358" h="3298825">
                <a:moveTo>
                  <a:pt x="0" y="3298825"/>
                </a:moveTo>
                <a:cubicBezTo>
                  <a:pt x="1563" y="2202716"/>
                  <a:pt x="3125" y="1236332"/>
                  <a:pt x="4688" y="140223"/>
                </a:cubicBezTo>
                <a:lnTo>
                  <a:pt x="2501358" y="0"/>
                </a:lnTo>
                <a:lnTo>
                  <a:pt x="2495550" y="3298825"/>
                </a:lnTo>
                <a:lnTo>
                  <a:pt x="0" y="3298825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effectLst>
            <a:outerShdw blurRad="127000" sx="101000" sy="101000" algn="ctr" rotWithShape="0">
              <a:prstClr val="black">
                <a:alpha val="50000"/>
              </a:prstClr>
            </a:outerShdw>
          </a:effectLst>
        </p:spPr>
        <p:txBody>
          <a:bodyPr anchor="ctr"/>
          <a:lstStyle>
            <a:lvl1pPr algn="ctr">
              <a:defRPr/>
            </a:lvl1pPr>
          </a:lstStyle>
          <a:p>
            <a:r>
              <a:rPr lang="de-DE" dirty="0"/>
              <a:t>Bild auf Platzhalter ziehen oder durch Klicken auf Symbol hinzufügen</a:t>
            </a:r>
          </a:p>
        </p:txBody>
      </p:sp>
      <p:sp>
        <p:nvSpPr>
          <p:cNvPr id="2" name="Textplatzhalter 8">
            <a:extLst>
              <a:ext uri="{FF2B5EF4-FFF2-40B4-BE49-F238E27FC236}">
                <a16:creationId xmlns:a16="http://schemas.microsoft.com/office/drawing/2014/main" id="{CBD2978F-8542-47C7-6694-2C0B4FDB1490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93418" y="213130"/>
            <a:ext cx="7113169" cy="404375"/>
          </a:xfrm>
          <a:prstGeom prst="rect">
            <a:avLst/>
          </a:prstGeom>
        </p:spPr>
        <p:txBody>
          <a:bodyPr/>
          <a:lstStyle>
            <a:lvl1pPr marL="10584" indent="0">
              <a:tabLst/>
              <a:defRPr sz="1600" b="0" i="0">
                <a:solidFill>
                  <a:schemeClr val="bg1">
                    <a:lumMod val="75000"/>
                  </a:schemeClr>
                </a:solidFill>
                <a:latin typeface="HelveticaNeueLT Std Lt" panose="020B0403020202020204" pitchFamily="34" charset="77"/>
              </a:defRPr>
            </a:lvl1pPr>
          </a:lstStyle>
          <a:p>
            <a:r>
              <a:rPr lang="de-DE" dirty="0"/>
              <a:t>KATEGORIE</a:t>
            </a:r>
          </a:p>
        </p:txBody>
      </p:sp>
    </p:spTree>
    <p:extLst>
      <p:ext uri="{BB962C8B-B14F-4D97-AF65-F5344CB8AC3E}">
        <p14:creationId xmlns:p14="http://schemas.microsoft.com/office/powerpoint/2010/main" val="67230743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liennummernplatzhalt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223344-E642-0E4E-891D-1AA0EB921031}" type="slidenum">
              <a:rPr lang="de-DE" b="1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44894111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Highl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764912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| Bild | Head | Inf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Bildplatzhalter 2">
            <a:extLst>
              <a:ext uri="{FF2B5EF4-FFF2-40B4-BE49-F238E27FC236}">
                <a16:creationId xmlns:a16="http://schemas.microsoft.com/office/drawing/2014/main" id="{86247E6F-F92C-404E-8B2C-8BFEC273F51B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-10730" y="-10460"/>
            <a:ext cx="6502612" cy="5566701"/>
          </a:xfrm>
          <a:custGeom>
            <a:avLst/>
            <a:gdLst>
              <a:gd name="connsiteX0" fmla="*/ 0 w 8289748"/>
              <a:gd name="connsiteY0" fmla="*/ 5143500 h 5143500"/>
              <a:gd name="connsiteX1" fmla="*/ 0 w 8289748"/>
              <a:gd name="connsiteY1" fmla="*/ 0 h 5143500"/>
              <a:gd name="connsiteX2" fmla="*/ 8289748 w 8289748"/>
              <a:gd name="connsiteY2" fmla="*/ 0 h 5143500"/>
              <a:gd name="connsiteX3" fmla="*/ 8289748 w 8289748"/>
              <a:gd name="connsiteY3" fmla="*/ 5143500 h 5143500"/>
              <a:gd name="connsiteX4" fmla="*/ 0 w 8289748"/>
              <a:gd name="connsiteY4" fmla="*/ 5143500 h 5143500"/>
              <a:gd name="connsiteX0" fmla="*/ 0 w 8477755"/>
              <a:gd name="connsiteY0" fmla="*/ 5143500 h 5152046"/>
              <a:gd name="connsiteX1" fmla="*/ 0 w 8477755"/>
              <a:gd name="connsiteY1" fmla="*/ 0 h 5152046"/>
              <a:gd name="connsiteX2" fmla="*/ 8289748 w 8477755"/>
              <a:gd name="connsiteY2" fmla="*/ 0 h 5152046"/>
              <a:gd name="connsiteX3" fmla="*/ 8477755 w 8477755"/>
              <a:gd name="connsiteY3" fmla="*/ 5152046 h 5152046"/>
              <a:gd name="connsiteX4" fmla="*/ 0 w 8477755"/>
              <a:gd name="connsiteY4" fmla="*/ 5143500 h 5152046"/>
              <a:gd name="connsiteX0" fmla="*/ 0 w 8477755"/>
              <a:gd name="connsiteY0" fmla="*/ 5143500 h 5152046"/>
              <a:gd name="connsiteX1" fmla="*/ 1958457 w 8477755"/>
              <a:gd name="connsiteY1" fmla="*/ 0 h 5152046"/>
              <a:gd name="connsiteX2" fmla="*/ 8289748 w 8477755"/>
              <a:gd name="connsiteY2" fmla="*/ 0 h 5152046"/>
              <a:gd name="connsiteX3" fmla="*/ 8477755 w 8477755"/>
              <a:gd name="connsiteY3" fmla="*/ 5152046 h 5152046"/>
              <a:gd name="connsiteX4" fmla="*/ 0 w 8477755"/>
              <a:gd name="connsiteY4" fmla="*/ 5143500 h 5152046"/>
              <a:gd name="connsiteX0" fmla="*/ 0 w 6531312"/>
              <a:gd name="connsiteY0" fmla="*/ 5143501 h 5152046"/>
              <a:gd name="connsiteX1" fmla="*/ 12014 w 6531312"/>
              <a:gd name="connsiteY1" fmla="*/ 0 h 5152046"/>
              <a:gd name="connsiteX2" fmla="*/ 6343305 w 6531312"/>
              <a:gd name="connsiteY2" fmla="*/ 0 h 5152046"/>
              <a:gd name="connsiteX3" fmla="*/ 6531312 w 6531312"/>
              <a:gd name="connsiteY3" fmla="*/ 5152046 h 5152046"/>
              <a:gd name="connsiteX4" fmla="*/ 0 w 6531312"/>
              <a:gd name="connsiteY4" fmla="*/ 5143501 h 5152046"/>
              <a:gd name="connsiteX0" fmla="*/ 0 w 6531312"/>
              <a:gd name="connsiteY0" fmla="*/ 5143501 h 5152046"/>
              <a:gd name="connsiteX1" fmla="*/ 348436 w 6531312"/>
              <a:gd name="connsiteY1" fmla="*/ 12014 h 5152046"/>
              <a:gd name="connsiteX2" fmla="*/ 6343305 w 6531312"/>
              <a:gd name="connsiteY2" fmla="*/ 0 h 5152046"/>
              <a:gd name="connsiteX3" fmla="*/ 6531312 w 6531312"/>
              <a:gd name="connsiteY3" fmla="*/ 5152046 h 5152046"/>
              <a:gd name="connsiteX4" fmla="*/ 0 w 6531312"/>
              <a:gd name="connsiteY4" fmla="*/ 5143501 h 5152046"/>
              <a:gd name="connsiteX0" fmla="*/ 0 w 6531312"/>
              <a:gd name="connsiteY0" fmla="*/ 5143501 h 5152046"/>
              <a:gd name="connsiteX1" fmla="*/ 252315 w 6531312"/>
              <a:gd name="connsiteY1" fmla="*/ 24029 h 5152046"/>
              <a:gd name="connsiteX2" fmla="*/ 6343305 w 6531312"/>
              <a:gd name="connsiteY2" fmla="*/ 0 h 5152046"/>
              <a:gd name="connsiteX3" fmla="*/ 6531312 w 6531312"/>
              <a:gd name="connsiteY3" fmla="*/ 5152046 h 5152046"/>
              <a:gd name="connsiteX4" fmla="*/ 0 w 6531312"/>
              <a:gd name="connsiteY4" fmla="*/ 5143501 h 5152046"/>
              <a:gd name="connsiteX0" fmla="*/ 12549 w 6279530"/>
              <a:gd name="connsiteY0" fmla="*/ 5371788 h 5371788"/>
              <a:gd name="connsiteX1" fmla="*/ 533 w 6279530"/>
              <a:gd name="connsiteY1" fmla="*/ 24029 h 5371788"/>
              <a:gd name="connsiteX2" fmla="*/ 6091523 w 6279530"/>
              <a:gd name="connsiteY2" fmla="*/ 0 h 5371788"/>
              <a:gd name="connsiteX3" fmla="*/ 6279530 w 6279530"/>
              <a:gd name="connsiteY3" fmla="*/ 5152046 h 5371788"/>
              <a:gd name="connsiteX4" fmla="*/ 12549 w 6279530"/>
              <a:gd name="connsiteY4" fmla="*/ 5371788 h 5371788"/>
              <a:gd name="connsiteX0" fmla="*/ 12549 w 6279530"/>
              <a:gd name="connsiteY0" fmla="*/ 5376201 h 5376201"/>
              <a:gd name="connsiteX1" fmla="*/ 533 w 6279530"/>
              <a:gd name="connsiteY1" fmla="*/ 0 h 5376201"/>
              <a:gd name="connsiteX2" fmla="*/ 6091523 w 6279530"/>
              <a:gd name="connsiteY2" fmla="*/ 4413 h 5376201"/>
              <a:gd name="connsiteX3" fmla="*/ 6279530 w 6279530"/>
              <a:gd name="connsiteY3" fmla="*/ 5156459 h 5376201"/>
              <a:gd name="connsiteX4" fmla="*/ 12549 w 6279530"/>
              <a:gd name="connsiteY4" fmla="*/ 5376201 h 5376201"/>
              <a:gd name="connsiteX0" fmla="*/ 1726 w 6280084"/>
              <a:gd name="connsiteY0" fmla="*/ 5376201 h 5376201"/>
              <a:gd name="connsiteX1" fmla="*/ 1087 w 6280084"/>
              <a:gd name="connsiteY1" fmla="*/ 0 h 5376201"/>
              <a:gd name="connsiteX2" fmla="*/ 6092077 w 6280084"/>
              <a:gd name="connsiteY2" fmla="*/ 4413 h 5376201"/>
              <a:gd name="connsiteX3" fmla="*/ 6280084 w 6280084"/>
              <a:gd name="connsiteY3" fmla="*/ 5156459 h 5376201"/>
              <a:gd name="connsiteX4" fmla="*/ 1726 w 6280084"/>
              <a:gd name="connsiteY4" fmla="*/ 5376201 h 53762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280084" h="5376201">
                <a:moveTo>
                  <a:pt x="1726" y="5376201"/>
                </a:moveTo>
                <a:cubicBezTo>
                  <a:pt x="5731" y="3661701"/>
                  <a:pt x="-2918" y="1714500"/>
                  <a:pt x="1087" y="0"/>
                </a:cubicBezTo>
                <a:lnTo>
                  <a:pt x="6092077" y="4413"/>
                </a:lnTo>
                <a:lnTo>
                  <a:pt x="6280084" y="5156459"/>
                </a:lnTo>
                <a:lnTo>
                  <a:pt x="1726" y="5376201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anchor="ctr"/>
          <a:lstStyle>
            <a:lvl1pPr algn="ctr">
              <a:defRPr/>
            </a:lvl1pPr>
          </a:lstStyle>
          <a:p>
            <a:r>
              <a:rPr lang="de-DE"/>
              <a:t>Bild auf Platzhalter ziehen oder durch Klicken auf Symbol hinzufügen</a:t>
            </a:r>
            <a:endParaRPr lang="de-DE" dirty="0"/>
          </a:p>
        </p:txBody>
      </p:sp>
      <p:sp>
        <p:nvSpPr>
          <p:cNvPr id="7" name="Textplatzhalter 8">
            <a:extLst>
              <a:ext uri="{FF2B5EF4-FFF2-40B4-BE49-F238E27FC236}">
                <a16:creationId xmlns:a16="http://schemas.microsoft.com/office/drawing/2014/main" id="{696ADF45-EF21-9E45-81C9-68EDFA5DD41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 rot="-120000">
            <a:off x="12094" y="5478519"/>
            <a:ext cx="12195812" cy="477795"/>
          </a:xfrm>
          <a:prstGeom prst="rect">
            <a:avLst/>
          </a:prstGeom>
        </p:spPr>
        <p:txBody>
          <a:bodyPr/>
          <a:lstStyle>
            <a:lvl1pPr marL="10584" indent="0" algn="ctr">
              <a:tabLst/>
              <a:defRPr/>
            </a:lvl1pPr>
            <a:lvl2pPr marL="742932" indent="-285744">
              <a:tabLst>
                <a:tab pos="3431032" algn="l"/>
              </a:tabLst>
              <a:defRPr/>
            </a:lvl2pPr>
          </a:lstStyle>
          <a:p>
            <a:r>
              <a:rPr lang="de-DE" dirty="0"/>
              <a:t>weitere Informationen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56F2CC3F-5CD3-8A48-8D61-0672E60A485F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fld id="{76223344-E642-0E4E-891D-1AA0EB921031}" type="slidenum">
              <a:rPr lang="de-DE" b="1" smtClean="0"/>
              <a:pPr/>
              <a:t>‹Nr.›</a:t>
            </a:fld>
            <a:r>
              <a:rPr lang="de-DE" dirty="0"/>
              <a:t> </a:t>
            </a:r>
          </a:p>
        </p:txBody>
      </p:sp>
      <p:sp>
        <p:nvSpPr>
          <p:cNvPr id="9" name="Textplatzhalter 2">
            <a:extLst>
              <a:ext uri="{FF2B5EF4-FFF2-40B4-BE49-F238E27FC236}">
                <a16:creationId xmlns:a16="http://schemas.microsoft.com/office/drawing/2014/main" id="{F98B853F-04C3-944E-9EDA-3CA2C35EA1FF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 rot="21480000">
            <a:off x="6907765" y="4350211"/>
            <a:ext cx="5300220" cy="859983"/>
          </a:xfrm>
          <a:prstGeom prst="rect">
            <a:avLst/>
          </a:prstGeom>
          <a:solidFill>
            <a:schemeClr val="bg1"/>
          </a:solidFill>
        </p:spPr>
        <p:txBody>
          <a:bodyPr wrap="none" lIns="0" tIns="72000" rIns="900000" bIns="180000" anchor="ctr" anchorCtr="1">
            <a:noAutofit/>
          </a:bodyPr>
          <a:lstStyle>
            <a:lvl1pPr marL="0" indent="0" algn="l">
              <a:spcBef>
                <a:spcPts val="800"/>
              </a:spcBef>
              <a:tabLst/>
              <a:defRPr lang="de-DE" sz="5867" b="0" i="0" kern="1200" baseline="0" dirty="0">
                <a:ln>
                  <a:noFill/>
                </a:ln>
                <a:solidFill>
                  <a:schemeClr val="tx1"/>
                </a:solidFill>
                <a:latin typeface="Arial Black" panose="020B0604020202020204" pitchFamily="34" charset="0"/>
                <a:ea typeface="Pragmatica Black" charset="0"/>
                <a:cs typeface="Arial Black" panose="020B0604020202020204" pitchFamily="34" charset="0"/>
              </a:defRPr>
            </a:lvl1pPr>
          </a:lstStyle>
          <a:p>
            <a:r>
              <a:rPr lang="de-DE" dirty="0"/>
              <a:t>einfügen</a:t>
            </a:r>
          </a:p>
        </p:txBody>
      </p:sp>
    </p:spTree>
    <p:extLst>
      <p:ext uri="{BB962C8B-B14F-4D97-AF65-F5344CB8AC3E}">
        <p14:creationId xmlns:p14="http://schemas.microsoft.com/office/powerpoint/2010/main" val="11278535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orient="horz" pos="1620">
          <p15:clr>
            <a:srgbClr val="FBAE40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ahlen |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platzhalter 8">
            <a:extLst>
              <a:ext uri="{FF2B5EF4-FFF2-40B4-BE49-F238E27FC236}">
                <a16:creationId xmlns:a16="http://schemas.microsoft.com/office/drawing/2014/main" id="{A30C005E-7C31-9C49-892A-839A7ED803B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36823" y="641258"/>
            <a:ext cx="2220621" cy="1225721"/>
          </a:xfrm>
          <a:prstGeom prst="rect">
            <a:avLst/>
          </a:prstGeom>
        </p:spPr>
        <p:txBody>
          <a:bodyPr wrap="none" anchor="b">
            <a:noAutofit/>
          </a:bodyPr>
          <a:lstStyle>
            <a:lvl1pPr marL="10584" indent="0">
              <a:lnSpc>
                <a:spcPct val="100000"/>
              </a:lnSpc>
              <a:spcBef>
                <a:spcPts val="0"/>
              </a:spcBef>
              <a:tabLst/>
              <a:defRPr sz="6400" b="0" i="0">
                <a:solidFill>
                  <a:schemeClr val="accent1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r>
              <a:rPr lang="de-DE" dirty="0"/>
              <a:t>Zahl</a:t>
            </a:r>
          </a:p>
        </p:txBody>
      </p:sp>
      <p:sp>
        <p:nvSpPr>
          <p:cNvPr id="7" name="Textplatzhalter 8">
            <a:extLst>
              <a:ext uri="{FF2B5EF4-FFF2-40B4-BE49-F238E27FC236}">
                <a16:creationId xmlns:a16="http://schemas.microsoft.com/office/drawing/2014/main" id="{A72C4FB5-9D77-3047-A3C5-65AD622DD0D4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85049" y="3709225"/>
            <a:ext cx="1400811" cy="766279"/>
          </a:xfrm>
          <a:prstGeom prst="rect">
            <a:avLst/>
          </a:prstGeom>
        </p:spPr>
        <p:txBody>
          <a:bodyPr wrap="none" anchor="b" anchorCtr="0">
            <a:noAutofit/>
          </a:bodyPr>
          <a:lstStyle>
            <a:lvl1pPr marL="10584" indent="0" algn="ctr">
              <a:lnSpc>
                <a:spcPct val="100000"/>
              </a:lnSpc>
              <a:spcBef>
                <a:spcPts val="0"/>
              </a:spcBef>
              <a:tabLst/>
              <a:defRPr sz="3733" b="0" i="0">
                <a:solidFill>
                  <a:schemeClr val="accent1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r>
              <a:rPr lang="de-DE" dirty="0"/>
              <a:t>Zahl</a:t>
            </a:r>
          </a:p>
        </p:txBody>
      </p:sp>
      <p:sp>
        <p:nvSpPr>
          <p:cNvPr id="9" name="Textplatzhalter 8">
            <a:extLst>
              <a:ext uri="{FF2B5EF4-FFF2-40B4-BE49-F238E27FC236}">
                <a16:creationId xmlns:a16="http://schemas.microsoft.com/office/drawing/2014/main" id="{723B007D-B2E1-3841-934D-94AE63D2F084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3019347" y="2444459"/>
            <a:ext cx="1882912" cy="1041995"/>
          </a:xfrm>
          <a:prstGeom prst="rect">
            <a:avLst/>
          </a:prstGeom>
        </p:spPr>
        <p:txBody>
          <a:bodyPr wrap="none" anchor="b">
            <a:noAutofit/>
          </a:bodyPr>
          <a:lstStyle>
            <a:lvl1pPr marL="10584" indent="0" algn="l">
              <a:lnSpc>
                <a:spcPct val="100000"/>
              </a:lnSpc>
              <a:spcBef>
                <a:spcPts val="0"/>
              </a:spcBef>
              <a:tabLst/>
              <a:defRPr sz="5333" b="0" i="0">
                <a:solidFill>
                  <a:schemeClr val="accent1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r>
              <a:rPr lang="de-DE" dirty="0"/>
              <a:t>Zahl</a:t>
            </a:r>
          </a:p>
        </p:txBody>
      </p:sp>
      <p:sp>
        <p:nvSpPr>
          <p:cNvPr id="11" name="Textplatzhalter 8">
            <a:extLst>
              <a:ext uri="{FF2B5EF4-FFF2-40B4-BE49-F238E27FC236}">
                <a16:creationId xmlns:a16="http://schemas.microsoft.com/office/drawing/2014/main" id="{0CAC5FDE-24A0-E24F-B2EF-E3FB16C3719B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2351734" y="5128420"/>
            <a:ext cx="1565385" cy="858184"/>
          </a:xfrm>
          <a:prstGeom prst="rect">
            <a:avLst/>
          </a:prstGeom>
        </p:spPr>
        <p:txBody>
          <a:bodyPr wrap="none" anchor="b">
            <a:noAutofit/>
          </a:bodyPr>
          <a:lstStyle>
            <a:lvl1pPr marL="10584" indent="0">
              <a:lnSpc>
                <a:spcPct val="100000"/>
              </a:lnSpc>
              <a:spcBef>
                <a:spcPts val="0"/>
              </a:spcBef>
              <a:tabLst/>
              <a:defRPr sz="4267" b="0" i="0">
                <a:solidFill>
                  <a:schemeClr val="accent1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r>
              <a:rPr lang="de-DE" dirty="0"/>
              <a:t>Zahl</a:t>
            </a:r>
          </a:p>
        </p:txBody>
      </p:sp>
      <p:sp>
        <p:nvSpPr>
          <p:cNvPr id="3" name="Bildplatzhalter 2">
            <a:extLst>
              <a:ext uri="{FF2B5EF4-FFF2-40B4-BE49-F238E27FC236}">
                <a16:creationId xmlns:a16="http://schemas.microsoft.com/office/drawing/2014/main" id="{38E8F2A0-259E-9148-84B7-4BC1DA428413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>
          <a:xfrm>
            <a:off x="4955928" y="0"/>
            <a:ext cx="7236072" cy="6858000"/>
          </a:xfrm>
          <a:custGeom>
            <a:avLst/>
            <a:gdLst>
              <a:gd name="connsiteX0" fmla="*/ 0 w 5427054"/>
              <a:gd name="connsiteY0" fmla="*/ 0 h 5143500"/>
              <a:gd name="connsiteX1" fmla="*/ 5427054 w 5427054"/>
              <a:gd name="connsiteY1" fmla="*/ 0 h 5143500"/>
              <a:gd name="connsiteX2" fmla="*/ 5427054 w 5427054"/>
              <a:gd name="connsiteY2" fmla="*/ 5143500 h 5143500"/>
              <a:gd name="connsiteX3" fmla="*/ 0 w 5427054"/>
              <a:gd name="connsiteY3" fmla="*/ 5143500 h 5143500"/>
              <a:gd name="connsiteX4" fmla="*/ 0 w 5427054"/>
              <a:gd name="connsiteY4" fmla="*/ 0 h 5143500"/>
              <a:gd name="connsiteX0" fmla="*/ 0 w 5427054"/>
              <a:gd name="connsiteY0" fmla="*/ 0 h 5143500"/>
              <a:gd name="connsiteX1" fmla="*/ 5427054 w 5427054"/>
              <a:gd name="connsiteY1" fmla="*/ 0 h 5143500"/>
              <a:gd name="connsiteX2" fmla="*/ 5427054 w 5427054"/>
              <a:gd name="connsiteY2" fmla="*/ 5143500 h 5143500"/>
              <a:gd name="connsiteX3" fmla="*/ 213644 w 5427054"/>
              <a:gd name="connsiteY3" fmla="*/ 5143500 h 5143500"/>
              <a:gd name="connsiteX4" fmla="*/ 0 w 5427054"/>
              <a:gd name="connsiteY4" fmla="*/ 0 h 5143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427054" h="5143500">
                <a:moveTo>
                  <a:pt x="0" y="0"/>
                </a:moveTo>
                <a:lnTo>
                  <a:pt x="5427054" y="0"/>
                </a:lnTo>
                <a:lnTo>
                  <a:pt x="5427054" y="5143500"/>
                </a:lnTo>
                <a:lnTo>
                  <a:pt x="213644" y="5143500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anchor="ctr"/>
          <a:lstStyle>
            <a:lvl1pPr algn="ctr">
              <a:defRPr/>
            </a:lvl1pPr>
          </a:lstStyle>
          <a:p>
            <a:r>
              <a:rPr lang="de-DE"/>
              <a:t>Bild auf Platzhalter ziehen oder durch Klicken auf Symbol hinzufügen</a:t>
            </a:r>
          </a:p>
        </p:txBody>
      </p:sp>
      <p:sp>
        <p:nvSpPr>
          <p:cNvPr id="12" name="Textplatzhalter 8">
            <a:extLst>
              <a:ext uri="{FF2B5EF4-FFF2-40B4-BE49-F238E27FC236}">
                <a16:creationId xmlns:a16="http://schemas.microsoft.com/office/drawing/2014/main" id="{B0C1B8DE-103C-EB4B-835C-7A8C6DFB8C9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76755" y="1829131"/>
            <a:ext cx="2220620" cy="436103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tabLst/>
              <a:defRPr sz="1867"/>
            </a:lvl1pPr>
            <a:lvl2pPr marL="742932" indent="-285744">
              <a:tabLst>
                <a:tab pos="3431032" algn="l"/>
              </a:tabLst>
              <a:defRPr/>
            </a:lvl2pPr>
          </a:lstStyle>
          <a:p>
            <a:r>
              <a:rPr lang="de-DE" dirty="0"/>
              <a:t>Text</a:t>
            </a:r>
          </a:p>
        </p:txBody>
      </p:sp>
      <p:sp>
        <p:nvSpPr>
          <p:cNvPr id="6" name="Textplatzhalter 8">
            <a:extLst>
              <a:ext uri="{FF2B5EF4-FFF2-40B4-BE49-F238E27FC236}">
                <a16:creationId xmlns:a16="http://schemas.microsoft.com/office/drawing/2014/main" id="{926D34D8-AB7E-A04F-B874-9E4EEDA0C12D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317759" y="4440098"/>
            <a:ext cx="2716791" cy="436103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tabLst/>
              <a:defRPr sz="1867"/>
            </a:lvl1pPr>
            <a:lvl2pPr marL="742932" indent="-285744">
              <a:tabLst>
                <a:tab pos="3431032" algn="l"/>
              </a:tabLst>
              <a:defRPr/>
            </a:lvl2pPr>
          </a:lstStyle>
          <a:p>
            <a:r>
              <a:rPr lang="de-DE" dirty="0"/>
              <a:t>Text</a:t>
            </a:r>
          </a:p>
        </p:txBody>
      </p:sp>
      <p:sp>
        <p:nvSpPr>
          <p:cNvPr id="8" name="Textplatzhalter 8">
            <a:extLst>
              <a:ext uri="{FF2B5EF4-FFF2-40B4-BE49-F238E27FC236}">
                <a16:creationId xmlns:a16="http://schemas.microsoft.com/office/drawing/2014/main" id="{22FA2D11-4A45-1843-AFDC-CBDE03C5F167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1066470" y="3010851"/>
            <a:ext cx="1882911" cy="436103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>
            <a:lvl1pPr marL="0" indent="0" algn="r">
              <a:lnSpc>
                <a:spcPct val="100000"/>
              </a:lnSpc>
              <a:spcBef>
                <a:spcPts val="0"/>
              </a:spcBef>
              <a:tabLst/>
              <a:defRPr sz="1867"/>
            </a:lvl1pPr>
            <a:lvl2pPr marL="742932" indent="-285744">
              <a:tabLst>
                <a:tab pos="3431032" algn="l"/>
              </a:tabLst>
              <a:defRPr/>
            </a:lvl2pPr>
          </a:lstStyle>
          <a:p>
            <a:r>
              <a:rPr lang="de-DE" dirty="0"/>
              <a:t>Text</a:t>
            </a:r>
          </a:p>
        </p:txBody>
      </p:sp>
      <p:sp>
        <p:nvSpPr>
          <p:cNvPr id="10" name="Textplatzhalter 8">
            <a:extLst>
              <a:ext uri="{FF2B5EF4-FFF2-40B4-BE49-F238E27FC236}">
                <a16:creationId xmlns:a16="http://schemas.microsoft.com/office/drawing/2014/main" id="{9EEEC80C-53CF-674E-AC2B-8578A59FF647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1140212" y="5921041"/>
            <a:ext cx="1882912" cy="436103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>
            <a:lvl1pPr marL="0" indent="0" algn="r">
              <a:lnSpc>
                <a:spcPct val="100000"/>
              </a:lnSpc>
              <a:spcBef>
                <a:spcPts val="0"/>
              </a:spcBef>
              <a:tabLst/>
              <a:defRPr sz="1867"/>
            </a:lvl1pPr>
            <a:lvl2pPr marL="742932" indent="-285744">
              <a:tabLst>
                <a:tab pos="3431032" algn="l"/>
              </a:tabLst>
              <a:defRPr/>
            </a:lvl2pPr>
          </a:lstStyle>
          <a:p>
            <a:r>
              <a:rPr lang="de-DE" dirty="0"/>
              <a:t>Text</a:t>
            </a:r>
          </a:p>
        </p:txBody>
      </p:sp>
    </p:spTree>
    <p:extLst>
      <p:ext uri="{BB962C8B-B14F-4D97-AF65-F5344CB8AC3E}">
        <p14:creationId xmlns:p14="http://schemas.microsoft.com/office/powerpoint/2010/main" val="38341974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940">
          <p15:clr>
            <a:srgbClr val="FBAE40"/>
          </p15:clr>
        </p15:guide>
        <p15:guide id="2" pos="2472">
          <p15:clr>
            <a:srgbClr val="FBAE40"/>
          </p15:clr>
        </p15:guide>
        <p15:guide id="3" pos="2336">
          <p15:clr>
            <a:srgbClr val="FBAE40"/>
          </p15:clr>
        </p15:guide>
      </p15:sldGuideLst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Highl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oliennummernplatzhalter 12">
            <a:extLst>
              <a:ext uri="{FF2B5EF4-FFF2-40B4-BE49-F238E27FC236}">
                <a16:creationId xmlns:a16="http://schemas.microsoft.com/office/drawing/2014/main" id="{CEBD260B-C3E5-C24C-8EC5-7A95445190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223344-E642-0E4E-891D-1AA0EB921031}" type="slidenum">
              <a:rPr lang="de-DE" b="1" smtClean="0"/>
              <a:pPr/>
              <a:t>‹Nr.›</a:t>
            </a:fld>
            <a:r>
              <a:rPr lang="de-DE" dirty="0"/>
              <a:t> </a:t>
            </a:r>
          </a:p>
        </p:txBody>
      </p:sp>
      <p:sp>
        <p:nvSpPr>
          <p:cNvPr id="8" name="Textplatzhalter 8">
            <a:extLst>
              <a:ext uri="{FF2B5EF4-FFF2-40B4-BE49-F238E27FC236}">
                <a16:creationId xmlns:a16="http://schemas.microsoft.com/office/drawing/2014/main" id="{8AB803F8-1C64-7745-A896-1964794E48A3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 rot="21480000">
            <a:off x="794113" y="5368235"/>
            <a:ext cx="1421284" cy="601637"/>
          </a:xfrm>
          <a:prstGeom prst="rect">
            <a:avLst/>
          </a:prstGeom>
        </p:spPr>
        <p:txBody>
          <a:bodyPr/>
          <a:lstStyle>
            <a:lvl1pPr marL="10584" indent="0" algn="ctr">
              <a:tabLst/>
              <a:defRPr sz="3200" b="0" i="0" kern="1200" baseline="0">
                <a:solidFill>
                  <a:srgbClr val="FF0013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r>
              <a:rPr lang="de-DE" dirty="0"/>
              <a:t>2010</a:t>
            </a:r>
          </a:p>
        </p:txBody>
      </p:sp>
      <p:sp>
        <p:nvSpPr>
          <p:cNvPr id="14" name="Textplatzhalter 8">
            <a:extLst>
              <a:ext uri="{FF2B5EF4-FFF2-40B4-BE49-F238E27FC236}">
                <a16:creationId xmlns:a16="http://schemas.microsoft.com/office/drawing/2014/main" id="{8AB803F8-1C64-7745-A896-1964794E48A3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 rot="21480000">
            <a:off x="2826113" y="5011755"/>
            <a:ext cx="1421284" cy="601637"/>
          </a:xfrm>
          <a:prstGeom prst="rect">
            <a:avLst/>
          </a:prstGeom>
        </p:spPr>
        <p:txBody>
          <a:bodyPr/>
          <a:lstStyle>
            <a:lvl1pPr marL="10584" indent="0" algn="ctr">
              <a:tabLst/>
              <a:defRPr sz="3200" b="0" i="0" kern="1200" baseline="0">
                <a:solidFill>
                  <a:srgbClr val="FF0013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r>
              <a:rPr lang="de-DE" dirty="0"/>
              <a:t>2012</a:t>
            </a:r>
          </a:p>
        </p:txBody>
      </p:sp>
      <p:sp>
        <p:nvSpPr>
          <p:cNvPr id="17" name="Textplatzhalter 8">
            <a:extLst>
              <a:ext uri="{FF2B5EF4-FFF2-40B4-BE49-F238E27FC236}">
                <a16:creationId xmlns:a16="http://schemas.microsoft.com/office/drawing/2014/main" id="{8AB803F8-1C64-7745-A896-1964794E48A3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 rot="21480000">
            <a:off x="4849283" y="5257746"/>
            <a:ext cx="1421284" cy="601637"/>
          </a:xfrm>
          <a:prstGeom prst="rect">
            <a:avLst/>
          </a:prstGeom>
        </p:spPr>
        <p:txBody>
          <a:bodyPr/>
          <a:lstStyle>
            <a:lvl1pPr marL="10584" indent="0" algn="ctr">
              <a:tabLst/>
              <a:defRPr sz="3200" b="0" i="0" kern="1200" baseline="0">
                <a:solidFill>
                  <a:srgbClr val="FF0013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r>
              <a:rPr lang="de-DE" dirty="0"/>
              <a:t>2014</a:t>
            </a:r>
          </a:p>
        </p:txBody>
      </p:sp>
      <p:sp>
        <p:nvSpPr>
          <p:cNvPr id="22" name="Textplatzhalter 8">
            <a:extLst>
              <a:ext uri="{FF2B5EF4-FFF2-40B4-BE49-F238E27FC236}">
                <a16:creationId xmlns:a16="http://schemas.microsoft.com/office/drawing/2014/main" id="{8AB803F8-1C64-7745-A896-1964794E48A3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 rot="21480000">
            <a:off x="7182435" y="4858712"/>
            <a:ext cx="1421284" cy="601637"/>
          </a:xfrm>
          <a:prstGeom prst="rect">
            <a:avLst/>
          </a:prstGeom>
        </p:spPr>
        <p:txBody>
          <a:bodyPr/>
          <a:lstStyle>
            <a:lvl1pPr marL="10584" indent="0" algn="ctr">
              <a:tabLst/>
              <a:defRPr sz="3200" b="0" i="0" kern="1200" baseline="0">
                <a:solidFill>
                  <a:srgbClr val="FF0013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r>
              <a:rPr lang="de-DE" dirty="0"/>
              <a:t>2016</a:t>
            </a:r>
          </a:p>
        </p:txBody>
      </p:sp>
      <p:sp>
        <p:nvSpPr>
          <p:cNvPr id="27" name="Textplatzhalter 8">
            <a:extLst>
              <a:ext uri="{FF2B5EF4-FFF2-40B4-BE49-F238E27FC236}">
                <a16:creationId xmlns:a16="http://schemas.microsoft.com/office/drawing/2014/main" id="{8AB803F8-1C64-7745-A896-1964794E48A3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 rot="21480000">
            <a:off x="7220146" y="5451323"/>
            <a:ext cx="2134991" cy="977125"/>
          </a:xfrm>
          <a:prstGeom prst="rect">
            <a:avLst/>
          </a:prstGeom>
        </p:spPr>
        <p:txBody>
          <a:bodyPr/>
          <a:lstStyle>
            <a:lvl1pPr marL="10584" indent="0" algn="l">
              <a:lnSpc>
                <a:spcPct val="90000"/>
              </a:lnSpc>
              <a:tabLst/>
              <a:defRPr sz="1600" b="0" i="0" kern="1200" baseline="0">
                <a:solidFill>
                  <a:srgbClr val="FF0013"/>
                </a:solidFill>
                <a:latin typeface="Arial"/>
                <a:cs typeface="Arial Black" panose="020B0604020202020204" pitchFamily="34" charset="0"/>
              </a:defRPr>
            </a:lvl1pPr>
          </a:lstStyle>
          <a:p>
            <a:r>
              <a:rPr lang="de-DE" dirty="0"/>
              <a:t>Wachstum um 8%</a:t>
            </a:r>
          </a:p>
        </p:txBody>
      </p:sp>
      <p:sp>
        <p:nvSpPr>
          <p:cNvPr id="28" name="Textplatzhalter 8">
            <a:extLst>
              <a:ext uri="{FF2B5EF4-FFF2-40B4-BE49-F238E27FC236}">
                <a16:creationId xmlns:a16="http://schemas.microsoft.com/office/drawing/2014/main" id="{8AB803F8-1C64-7745-A896-1964794E48A3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 rot="21480000">
            <a:off x="9504439" y="4299247"/>
            <a:ext cx="1421284" cy="601637"/>
          </a:xfrm>
          <a:prstGeom prst="rect">
            <a:avLst/>
          </a:prstGeom>
        </p:spPr>
        <p:txBody>
          <a:bodyPr/>
          <a:lstStyle>
            <a:lvl1pPr marL="10584" indent="0" algn="ctr">
              <a:tabLst/>
              <a:defRPr sz="3200" b="0" i="0" kern="1200" baseline="0">
                <a:solidFill>
                  <a:srgbClr val="FF0013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r>
              <a:rPr lang="de-DE" dirty="0"/>
              <a:t>2018</a:t>
            </a:r>
          </a:p>
        </p:txBody>
      </p:sp>
      <p:sp>
        <p:nvSpPr>
          <p:cNvPr id="2" name="Textplatzhalter 8">
            <a:extLst>
              <a:ext uri="{FF2B5EF4-FFF2-40B4-BE49-F238E27FC236}">
                <a16:creationId xmlns:a16="http://schemas.microsoft.com/office/drawing/2014/main" id="{4F95762A-0BEC-96E1-B949-78699C31CA04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93418" y="213130"/>
            <a:ext cx="7113169" cy="404375"/>
          </a:xfrm>
          <a:prstGeom prst="rect">
            <a:avLst/>
          </a:prstGeom>
        </p:spPr>
        <p:txBody>
          <a:bodyPr/>
          <a:lstStyle>
            <a:lvl1pPr marL="10584" indent="0">
              <a:tabLst/>
              <a:defRPr sz="1600" b="0" i="0">
                <a:solidFill>
                  <a:schemeClr val="bg1">
                    <a:lumMod val="75000"/>
                  </a:schemeClr>
                </a:solidFill>
                <a:latin typeface="HelveticaNeueLT Std Lt" panose="020B0403020202020204" pitchFamily="34" charset="77"/>
              </a:defRPr>
            </a:lvl1pPr>
          </a:lstStyle>
          <a:p>
            <a:r>
              <a:rPr lang="de-DE" dirty="0"/>
              <a:t>KATEGORIE</a:t>
            </a:r>
          </a:p>
        </p:txBody>
      </p:sp>
    </p:spTree>
    <p:extLst>
      <p:ext uri="{BB962C8B-B14F-4D97-AF65-F5344CB8AC3E}">
        <p14:creationId xmlns:p14="http://schemas.microsoft.com/office/powerpoint/2010/main" val="381474220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Highl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hteck 9">
            <a:extLst>
              <a:ext uri="{FF2B5EF4-FFF2-40B4-BE49-F238E27FC236}">
                <a16:creationId xmlns:a16="http://schemas.microsoft.com/office/drawing/2014/main" id="{6CD563CF-E423-3041-BED4-3CA3936844B5}"/>
              </a:ext>
            </a:extLst>
          </p:cNvPr>
          <p:cNvSpPr/>
          <p:nvPr userDrawn="1"/>
        </p:nvSpPr>
        <p:spPr>
          <a:xfrm rot="21480000">
            <a:off x="141" y="3705551"/>
            <a:ext cx="12263299" cy="97976"/>
          </a:xfrm>
          <a:prstGeom prst="rect">
            <a:avLst/>
          </a:prstGeom>
          <a:solidFill>
            <a:srgbClr val="FF0013"/>
          </a:solidFill>
          <a:ln w="3175" cmpd="sng"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 sz="2400" b="0" i="0" dirty="0">
              <a:latin typeface="Arial" panose="020B0604020202020204" pitchFamily="34" charset="0"/>
            </a:endParaRPr>
          </a:p>
        </p:txBody>
      </p:sp>
      <p:sp>
        <p:nvSpPr>
          <p:cNvPr id="13" name="Foliennummernplatzhalter 12">
            <a:extLst>
              <a:ext uri="{FF2B5EF4-FFF2-40B4-BE49-F238E27FC236}">
                <a16:creationId xmlns:a16="http://schemas.microsoft.com/office/drawing/2014/main" id="{CEBD260B-C3E5-C24C-8EC5-7A95445190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223344-E642-0E4E-891D-1AA0EB921031}" type="slidenum">
              <a:rPr lang="de-DE" b="1" smtClean="0"/>
              <a:pPr/>
              <a:t>‹Nr.›</a:t>
            </a:fld>
            <a:r>
              <a:rPr lang="de-DE" dirty="0"/>
              <a:t> </a:t>
            </a:r>
          </a:p>
        </p:txBody>
      </p:sp>
      <p:cxnSp>
        <p:nvCxnSpPr>
          <p:cNvPr id="3" name="Gerade Verbindung 2"/>
          <p:cNvCxnSpPr/>
          <p:nvPr userDrawn="1"/>
        </p:nvCxnSpPr>
        <p:spPr>
          <a:xfrm>
            <a:off x="1140772" y="2165685"/>
            <a:ext cx="0" cy="2495439"/>
          </a:xfrm>
          <a:prstGeom prst="line">
            <a:avLst/>
          </a:prstGeom>
          <a:ln w="31750">
            <a:solidFill>
              <a:srgbClr val="AFAFA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Oval 3"/>
          <p:cNvSpPr/>
          <p:nvPr userDrawn="1"/>
        </p:nvSpPr>
        <p:spPr>
          <a:xfrm>
            <a:off x="1037306" y="3828382"/>
            <a:ext cx="206932" cy="206932"/>
          </a:xfrm>
          <a:prstGeom prst="ellipse">
            <a:avLst/>
          </a:prstGeom>
          <a:solidFill>
            <a:schemeClr val="bg1">
              <a:lumMod val="75000"/>
            </a:schemeClr>
          </a:solidFill>
          <a:ln w="3175" cmpd="sng"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 sz="2400" b="0" i="0" dirty="0">
              <a:solidFill>
                <a:srgbClr val="AFAFAF"/>
              </a:solidFill>
              <a:latin typeface="Arial" panose="020B0604020202020204" pitchFamily="34" charset="0"/>
            </a:endParaRPr>
          </a:p>
        </p:txBody>
      </p:sp>
      <p:sp>
        <p:nvSpPr>
          <p:cNvPr id="8" name="Textplatzhalter 8">
            <a:extLst>
              <a:ext uri="{FF2B5EF4-FFF2-40B4-BE49-F238E27FC236}">
                <a16:creationId xmlns:a16="http://schemas.microsoft.com/office/drawing/2014/main" id="{8AB803F8-1C64-7745-A896-1964794E48A3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 rot="21480000">
            <a:off x="417545" y="1400470"/>
            <a:ext cx="1421284" cy="601637"/>
          </a:xfrm>
          <a:prstGeom prst="rect">
            <a:avLst/>
          </a:prstGeom>
        </p:spPr>
        <p:txBody>
          <a:bodyPr/>
          <a:lstStyle>
            <a:lvl1pPr marL="10584" indent="0" algn="ctr">
              <a:tabLst/>
              <a:defRPr sz="3200" b="0" i="0" kern="1200" baseline="0">
                <a:solidFill>
                  <a:srgbClr val="FF0013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r>
              <a:rPr lang="de-DE" dirty="0"/>
              <a:t>2010</a:t>
            </a:r>
          </a:p>
        </p:txBody>
      </p:sp>
      <p:sp>
        <p:nvSpPr>
          <p:cNvPr id="14" name="Textplatzhalter 8">
            <a:extLst>
              <a:ext uri="{FF2B5EF4-FFF2-40B4-BE49-F238E27FC236}">
                <a16:creationId xmlns:a16="http://schemas.microsoft.com/office/drawing/2014/main" id="{8AB803F8-1C64-7745-A896-1964794E48A3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 rot="21480000">
            <a:off x="2602939" y="986775"/>
            <a:ext cx="1421284" cy="601637"/>
          </a:xfrm>
          <a:prstGeom prst="rect">
            <a:avLst/>
          </a:prstGeom>
        </p:spPr>
        <p:txBody>
          <a:bodyPr/>
          <a:lstStyle>
            <a:lvl1pPr marL="10584" indent="0" algn="ctr">
              <a:tabLst/>
              <a:defRPr sz="3200" b="0" i="0" kern="1200" baseline="0">
                <a:solidFill>
                  <a:srgbClr val="FF0013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r>
              <a:rPr lang="de-DE" dirty="0"/>
              <a:t>2012</a:t>
            </a:r>
          </a:p>
        </p:txBody>
      </p:sp>
      <p:cxnSp>
        <p:nvCxnSpPr>
          <p:cNvPr id="16" name="Gerade Verbindung 15"/>
          <p:cNvCxnSpPr/>
          <p:nvPr userDrawn="1"/>
        </p:nvCxnSpPr>
        <p:spPr>
          <a:xfrm>
            <a:off x="3313581" y="1725255"/>
            <a:ext cx="0" cy="3390396"/>
          </a:xfrm>
          <a:prstGeom prst="line">
            <a:avLst/>
          </a:prstGeom>
          <a:ln w="31750">
            <a:solidFill>
              <a:srgbClr val="AFAFA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Oval 10"/>
          <p:cNvSpPr/>
          <p:nvPr userDrawn="1"/>
        </p:nvSpPr>
        <p:spPr>
          <a:xfrm>
            <a:off x="3212659" y="3757086"/>
            <a:ext cx="206932" cy="206932"/>
          </a:xfrm>
          <a:prstGeom prst="ellipse">
            <a:avLst/>
          </a:prstGeom>
          <a:solidFill>
            <a:schemeClr val="bg1">
              <a:lumMod val="75000"/>
            </a:schemeClr>
          </a:solidFill>
          <a:ln w="3175" cmpd="sng"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 sz="2400" b="0" i="0" dirty="0">
              <a:solidFill>
                <a:srgbClr val="AFAFAF"/>
              </a:solidFill>
              <a:latin typeface="Arial" panose="020B0604020202020204" pitchFamily="34" charset="0"/>
            </a:endParaRPr>
          </a:p>
        </p:txBody>
      </p:sp>
      <p:sp>
        <p:nvSpPr>
          <p:cNvPr id="17" name="Textplatzhalter 8">
            <a:extLst>
              <a:ext uri="{FF2B5EF4-FFF2-40B4-BE49-F238E27FC236}">
                <a16:creationId xmlns:a16="http://schemas.microsoft.com/office/drawing/2014/main" id="{8AB803F8-1C64-7745-A896-1964794E48A3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 rot="21480000">
            <a:off x="4766813" y="1721864"/>
            <a:ext cx="1421284" cy="601637"/>
          </a:xfrm>
          <a:prstGeom prst="rect">
            <a:avLst/>
          </a:prstGeom>
        </p:spPr>
        <p:txBody>
          <a:bodyPr/>
          <a:lstStyle>
            <a:lvl1pPr marL="10584" indent="0" algn="ctr">
              <a:tabLst/>
              <a:defRPr sz="3200" b="0" i="0" kern="1200" baseline="0">
                <a:solidFill>
                  <a:srgbClr val="FF0013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r>
              <a:rPr lang="de-DE" dirty="0"/>
              <a:t>2014</a:t>
            </a:r>
          </a:p>
        </p:txBody>
      </p:sp>
      <p:cxnSp>
        <p:nvCxnSpPr>
          <p:cNvPr id="18" name="Gerade Verbindung 17"/>
          <p:cNvCxnSpPr/>
          <p:nvPr userDrawn="1"/>
        </p:nvCxnSpPr>
        <p:spPr>
          <a:xfrm>
            <a:off x="5488256" y="2452494"/>
            <a:ext cx="0" cy="3390396"/>
          </a:xfrm>
          <a:prstGeom prst="line">
            <a:avLst/>
          </a:prstGeom>
          <a:ln w="31750">
            <a:solidFill>
              <a:srgbClr val="AFAFA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" name="Oval 20"/>
          <p:cNvSpPr/>
          <p:nvPr userDrawn="1"/>
        </p:nvSpPr>
        <p:spPr>
          <a:xfrm>
            <a:off x="5388013" y="3682245"/>
            <a:ext cx="206932" cy="206932"/>
          </a:xfrm>
          <a:prstGeom prst="ellipse">
            <a:avLst/>
          </a:prstGeom>
          <a:solidFill>
            <a:schemeClr val="bg1">
              <a:lumMod val="75000"/>
            </a:schemeClr>
          </a:solidFill>
          <a:ln w="3175" cmpd="sng"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 sz="2400" b="0" i="0" dirty="0">
              <a:solidFill>
                <a:srgbClr val="AFAFAF"/>
              </a:solidFill>
              <a:latin typeface="Arial" panose="020B0604020202020204" pitchFamily="34" charset="0"/>
            </a:endParaRPr>
          </a:p>
        </p:txBody>
      </p:sp>
      <p:sp>
        <p:nvSpPr>
          <p:cNvPr id="22" name="Textplatzhalter 8">
            <a:extLst>
              <a:ext uri="{FF2B5EF4-FFF2-40B4-BE49-F238E27FC236}">
                <a16:creationId xmlns:a16="http://schemas.microsoft.com/office/drawing/2014/main" id="{8AB803F8-1C64-7745-A896-1964794E48A3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 rot="21480000">
            <a:off x="6807758" y="919220"/>
            <a:ext cx="1421284" cy="601637"/>
          </a:xfrm>
          <a:prstGeom prst="rect">
            <a:avLst/>
          </a:prstGeom>
        </p:spPr>
        <p:txBody>
          <a:bodyPr/>
          <a:lstStyle>
            <a:lvl1pPr marL="10584" indent="0" algn="ctr">
              <a:tabLst/>
              <a:defRPr sz="3200" b="0" i="0" kern="1200" baseline="0">
                <a:solidFill>
                  <a:srgbClr val="FF0013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r>
              <a:rPr lang="de-DE" dirty="0"/>
              <a:t>2016</a:t>
            </a:r>
          </a:p>
        </p:txBody>
      </p:sp>
      <p:cxnSp>
        <p:nvCxnSpPr>
          <p:cNvPr id="23" name="Gerade Verbindung 22"/>
          <p:cNvCxnSpPr/>
          <p:nvPr userDrawn="1"/>
        </p:nvCxnSpPr>
        <p:spPr>
          <a:xfrm>
            <a:off x="7660992" y="1616773"/>
            <a:ext cx="0" cy="3390396"/>
          </a:xfrm>
          <a:prstGeom prst="line">
            <a:avLst/>
          </a:prstGeom>
          <a:ln w="31750">
            <a:solidFill>
              <a:srgbClr val="AFAFA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6" name="Oval 25"/>
          <p:cNvSpPr/>
          <p:nvPr userDrawn="1"/>
        </p:nvSpPr>
        <p:spPr>
          <a:xfrm>
            <a:off x="7563366" y="3604043"/>
            <a:ext cx="206932" cy="206932"/>
          </a:xfrm>
          <a:prstGeom prst="ellipse">
            <a:avLst/>
          </a:prstGeom>
          <a:solidFill>
            <a:schemeClr val="bg1">
              <a:lumMod val="75000"/>
            </a:schemeClr>
          </a:solidFill>
          <a:ln w="3175" cmpd="sng"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 sz="2400" b="0" i="0" dirty="0">
              <a:solidFill>
                <a:srgbClr val="AFAFAF"/>
              </a:solidFill>
              <a:latin typeface="Arial" panose="020B0604020202020204" pitchFamily="34" charset="0"/>
            </a:endParaRPr>
          </a:p>
        </p:txBody>
      </p:sp>
      <p:sp>
        <p:nvSpPr>
          <p:cNvPr id="27" name="Textplatzhalter 8">
            <a:extLst>
              <a:ext uri="{FF2B5EF4-FFF2-40B4-BE49-F238E27FC236}">
                <a16:creationId xmlns:a16="http://schemas.microsoft.com/office/drawing/2014/main" id="{8AB803F8-1C64-7745-A896-1964794E48A3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1140773" y="4151170"/>
            <a:ext cx="2021305" cy="2266564"/>
          </a:xfrm>
          <a:prstGeom prst="rect">
            <a:avLst/>
          </a:prstGeom>
        </p:spPr>
        <p:txBody>
          <a:bodyPr lIns="108000"/>
          <a:lstStyle>
            <a:lvl1pPr marL="0" indent="0" algn="l">
              <a:lnSpc>
                <a:spcPct val="90000"/>
              </a:lnSpc>
              <a:spcBef>
                <a:spcPts val="800"/>
              </a:spcBef>
              <a:tabLst/>
              <a:defRPr sz="1600" b="0" i="0" kern="1200" baseline="0">
                <a:solidFill>
                  <a:srgbClr val="FF0013"/>
                </a:solidFill>
                <a:latin typeface="Arial"/>
                <a:cs typeface="Arial Black" panose="020B0604020202020204" pitchFamily="34" charset="0"/>
              </a:defRPr>
            </a:lvl1pPr>
          </a:lstStyle>
          <a:p>
            <a:r>
              <a:rPr lang="de-DE" dirty="0"/>
              <a:t>Einführung der</a:t>
            </a:r>
          </a:p>
        </p:txBody>
      </p:sp>
      <p:sp>
        <p:nvSpPr>
          <p:cNvPr id="28" name="Textplatzhalter 8">
            <a:extLst>
              <a:ext uri="{FF2B5EF4-FFF2-40B4-BE49-F238E27FC236}">
                <a16:creationId xmlns:a16="http://schemas.microsoft.com/office/drawing/2014/main" id="{8AB803F8-1C64-7745-A896-1964794E48A3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 rot="21480000">
            <a:off x="9129762" y="303015"/>
            <a:ext cx="1421284" cy="601637"/>
          </a:xfrm>
          <a:prstGeom prst="rect">
            <a:avLst/>
          </a:prstGeom>
        </p:spPr>
        <p:txBody>
          <a:bodyPr/>
          <a:lstStyle>
            <a:lvl1pPr marL="10584" indent="0" algn="ctr">
              <a:tabLst/>
              <a:defRPr sz="3200" b="0" i="0" kern="1200" baseline="0">
                <a:solidFill>
                  <a:srgbClr val="FF0013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r>
              <a:rPr lang="de-DE" dirty="0"/>
              <a:t>2018</a:t>
            </a:r>
          </a:p>
        </p:txBody>
      </p:sp>
      <p:cxnSp>
        <p:nvCxnSpPr>
          <p:cNvPr id="29" name="Gerade Verbindung 28"/>
          <p:cNvCxnSpPr/>
          <p:nvPr userDrawn="1"/>
        </p:nvCxnSpPr>
        <p:spPr>
          <a:xfrm>
            <a:off x="9840404" y="1057307"/>
            <a:ext cx="0" cy="3390396"/>
          </a:xfrm>
          <a:prstGeom prst="line">
            <a:avLst/>
          </a:prstGeom>
          <a:ln w="31750">
            <a:solidFill>
              <a:srgbClr val="AFAFA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2" name="Oval 31"/>
          <p:cNvSpPr/>
          <p:nvPr userDrawn="1"/>
        </p:nvSpPr>
        <p:spPr>
          <a:xfrm>
            <a:off x="9738721" y="3508002"/>
            <a:ext cx="206932" cy="206932"/>
          </a:xfrm>
          <a:prstGeom prst="ellipse">
            <a:avLst/>
          </a:prstGeom>
          <a:solidFill>
            <a:schemeClr val="bg1">
              <a:lumMod val="75000"/>
            </a:schemeClr>
          </a:solidFill>
          <a:ln w="3175" cmpd="sng"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 sz="2400" b="0" i="0" dirty="0">
              <a:solidFill>
                <a:srgbClr val="AFAFAF"/>
              </a:solidFill>
              <a:latin typeface="Arial" panose="020B0604020202020204" pitchFamily="34" charset="0"/>
            </a:endParaRPr>
          </a:p>
        </p:txBody>
      </p:sp>
      <p:sp>
        <p:nvSpPr>
          <p:cNvPr id="33" name="Textplatzhalter 8">
            <a:extLst>
              <a:ext uri="{FF2B5EF4-FFF2-40B4-BE49-F238E27FC236}">
                <a16:creationId xmlns:a16="http://schemas.microsoft.com/office/drawing/2014/main" id="{8AB803F8-1C64-7745-A896-1964794E48A3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3313582" y="4035314"/>
            <a:ext cx="2021305" cy="2382420"/>
          </a:xfrm>
          <a:prstGeom prst="rect">
            <a:avLst/>
          </a:prstGeom>
        </p:spPr>
        <p:txBody>
          <a:bodyPr lIns="108000"/>
          <a:lstStyle>
            <a:lvl1pPr marL="0" indent="0" algn="l">
              <a:lnSpc>
                <a:spcPct val="90000"/>
              </a:lnSpc>
              <a:spcBef>
                <a:spcPts val="800"/>
              </a:spcBef>
              <a:tabLst/>
              <a:defRPr sz="1600" b="0" i="0" kern="1200" baseline="0">
                <a:solidFill>
                  <a:srgbClr val="FF0013"/>
                </a:solidFill>
                <a:latin typeface="Arial"/>
                <a:cs typeface="Arial Black" panose="020B0604020202020204" pitchFamily="34" charset="0"/>
              </a:defRPr>
            </a:lvl1pPr>
          </a:lstStyle>
          <a:p>
            <a:r>
              <a:rPr lang="de-DE" dirty="0"/>
              <a:t>Veränderung in</a:t>
            </a:r>
          </a:p>
        </p:txBody>
      </p:sp>
      <p:sp>
        <p:nvSpPr>
          <p:cNvPr id="34" name="Textplatzhalter 8">
            <a:extLst>
              <a:ext uri="{FF2B5EF4-FFF2-40B4-BE49-F238E27FC236}">
                <a16:creationId xmlns:a16="http://schemas.microsoft.com/office/drawing/2014/main" id="{8AB803F8-1C64-7745-A896-1964794E48A3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5495304" y="3988805"/>
            <a:ext cx="2021305" cy="2428929"/>
          </a:xfrm>
          <a:prstGeom prst="rect">
            <a:avLst/>
          </a:prstGeom>
        </p:spPr>
        <p:txBody>
          <a:bodyPr lIns="108000"/>
          <a:lstStyle>
            <a:lvl1pPr marL="0" indent="0" algn="l">
              <a:lnSpc>
                <a:spcPct val="90000"/>
              </a:lnSpc>
              <a:spcBef>
                <a:spcPts val="800"/>
              </a:spcBef>
              <a:tabLst/>
              <a:defRPr sz="1600" b="0" i="0" kern="1200" baseline="0">
                <a:solidFill>
                  <a:srgbClr val="FF0013"/>
                </a:solidFill>
                <a:latin typeface="Arial"/>
                <a:cs typeface="Arial Black" panose="020B0604020202020204" pitchFamily="34" charset="0"/>
              </a:defRPr>
            </a:lvl1pPr>
          </a:lstStyle>
          <a:p>
            <a:r>
              <a:rPr lang="de-DE" dirty="0"/>
              <a:t>Einbruch der</a:t>
            </a:r>
          </a:p>
        </p:txBody>
      </p:sp>
      <p:sp>
        <p:nvSpPr>
          <p:cNvPr id="35" name="Textplatzhalter 8">
            <a:extLst>
              <a:ext uri="{FF2B5EF4-FFF2-40B4-BE49-F238E27FC236}">
                <a16:creationId xmlns:a16="http://schemas.microsoft.com/office/drawing/2014/main" id="{8AB803F8-1C64-7745-A896-1964794E48A3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9849317" y="3810975"/>
            <a:ext cx="2021305" cy="2606759"/>
          </a:xfrm>
          <a:prstGeom prst="rect">
            <a:avLst/>
          </a:prstGeom>
        </p:spPr>
        <p:txBody>
          <a:bodyPr lIns="108000"/>
          <a:lstStyle>
            <a:lvl1pPr marL="0" indent="0" algn="l">
              <a:lnSpc>
                <a:spcPct val="90000"/>
              </a:lnSpc>
              <a:spcBef>
                <a:spcPts val="800"/>
              </a:spcBef>
              <a:tabLst/>
              <a:defRPr sz="1600" b="0" i="0" kern="1200" baseline="0">
                <a:solidFill>
                  <a:srgbClr val="FF0013"/>
                </a:solidFill>
                <a:latin typeface="Arial"/>
                <a:cs typeface="Arial Black" panose="020B0604020202020204" pitchFamily="34" charset="0"/>
              </a:defRPr>
            </a:lvl1pPr>
          </a:lstStyle>
          <a:p>
            <a:r>
              <a:rPr lang="de-DE" dirty="0"/>
              <a:t>Steigerung der</a:t>
            </a:r>
          </a:p>
        </p:txBody>
      </p:sp>
      <p:sp>
        <p:nvSpPr>
          <p:cNvPr id="36" name="Textplatzhalter 8">
            <a:extLst>
              <a:ext uri="{FF2B5EF4-FFF2-40B4-BE49-F238E27FC236}">
                <a16:creationId xmlns:a16="http://schemas.microsoft.com/office/drawing/2014/main" id="{8AB803F8-1C64-7745-A896-1964794E48A3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7669905" y="3894607"/>
            <a:ext cx="2021305" cy="2523127"/>
          </a:xfrm>
          <a:prstGeom prst="rect">
            <a:avLst/>
          </a:prstGeom>
        </p:spPr>
        <p:txBody>
          <a:bodyPr lIns="108000"/>
          <a:lstStyle>
            <a:lvl1pPr marL="0" indent="0" algn="l">
              <a:lnSpc>
                <a:spcPct val="90000"/>
              </a:lnSpc>
              <a:spcBef>
                <a:spcPts val="800"/>
              </a:spcBef>
              <a:tabLst/>
              <a:defRPr sz="1600" b="0" i="0" kern="1200" baseline="0">
                <a:solidFill>
                  <a:srgbClr val="FF0013"/>
                </a:solidFill>
                <a:latin typeface="Arial"/>
                <a:cs typeface="Arial Black" panose="020B0604020202020204" pitchFamily="34" charset="0"/>
              </a:defRPr>
            </a:lvl1pPr>
          </a:lstStyle>
          <a:p>
            <a:r>
              <a:rPr lang="de-DE" dirty="0"/>
              <a:t>Einigung in</a:t>
            </a:r>
          </a:p>
        </p:txBody>
      </p:sp>
      <p:sp>
        <p:nvSpPr>
          <p:cNvPr id="2" name="Textplatzhalter 8">
            <a:extLst>
              <a:ext uri="{FF2B5EF4-FFF2-40B4-BE49-F238E27FC236}">
                <a16:creationId xmlns:a16="http://schemas.microsoft.com/office/drawing/2014/main" id="{68D64F3D-91A1-4294-4398-5DDB9FFB0E8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93418" y="213130"/>
            <a:ext cx="7113169" cy="404375"/>
          </a:xfrm>
          <a:prstGeom prst="rect">
            <a:avLst/>
          </a:prstGeom>
        </p:spPr>
        <p:txBody>
          <a:bodyPr/>
          <a:lstStyle>
            <a:lvl1pPr marL="10584" indent="0">
              <a:tabLst/>
              <a:defRPr sz="1600" b="0" i="0">
                <a:solidFill>
                  <a:schemeClr val="bg1">
                    <a:lumMod val="75000"/>
                  </a:schemeClr>
                </a:solidFill>
                <a:latin typeface="HelveticaNeueLT Std Lt" panose="020B0403020202020204" pitchFamily="34" charset="77"/>
              </a:defRPr>
            </a:lvl1pPr>
          </a:lstStyle>
          <a:p>
            <a:r>
              <a:rPr lang="de-DE" dirty="0"/>
              <a:t>KATEGORIE</a:t>
            </a:r>
          </a:p>
        </p:txBody>
      </p:sp>
    </p:spTree>
    <p:extLst>
      <p:ext uri="{BB962C8B-B14F-4D97-AF65-F5344CB8AC3E}">
        <p14:creationId xmlns:p14="http://schemas.microsoft.com/office/powerpoint/2010/main" val="392321348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4CD6B98-7C58-BCD5-BD5C-F9390D3A24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38EBC9B8-F7F4-7EA4-0326-17A38B4CC24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>
            <a:lvl2pPr>
              <a:defRPr b="0" i="0">
                <a:latin typeface="Arial" panose="020B0604020202020204" pitchFamily="34" charset="0"/>
              </a:defRPr>
            </a:lvl2pPr>
            <a:lvl3pPr>
              <a:defRPr b="0" i="0">
                <a:latin typeface="Arial" panose="020B0604020202020204" pitchFamily="34" charset="0"/>
              </a:defRPr>
            </a:lvl3pPr>
            <a:lvl4pPr>
              <a:defRPr b="0" i="0">
                <a:latin typeface="Arial" panose="020B0604020202020204" pitchFamily="34" charset="0"/>
              </a:defRPr>
            </a:lvl4pPr>
            <a:lvl5pPr>
              <a:defRPr b="0" i="0">
                <a:latin typeface="Arial" panose="020B0604020202020204" pitchFamily="34" charset="0"/>
              </a:defRPr>
            </a:lvl5pPr>
          </a:lstStyle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56241DA5-0E0A-DC9E-022C-EA24ACECCD7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223344-E642-0E4E-891D-1AA0EB921031}" type="slidenum">
              <a:rPr lang="de-DE" b="1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55596369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2A13BBC-F95C-2E21-788C-C53EC123EC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9C1A4558-A4D8-7FB9-F09F-CC0C7CCEC7F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>
            <a:lvl2pPr>
              <a:defRPr b="0" i="0">
                <a:latin typeface="Arial" panose="020B0604020202020204" pitchFamily="34" charset="0"/>
              </a:defRPr>
            </a:lvl2pPr>
            <a:lvl3pPr>
              <a:defRPr b="0" i="0">
                <a:latin typeface="Arial" panose="020B0604020202020204" pitchFamily="34" charset="0"/>
              </a:defRPr>
            </a:lvl3pPr>
            <a:lvl4pPr>
              <a:defRPr b="0" i="0">
                <a:latin typeface="Arial" panose="020B0604020202020204" pitchFamily="34" charset="0"/>
              </a:defRPr>
            </a:lvl4pPr>
            <a:lvl5pPr>
              <a:defRPr b="0" i="0">
                <a:latin typeface="Arial" panose="020B0604020202020204" pitchFamily="34" charset="0"/>
              </a:defRPr>
            </a:lvl5pPr>
          </a:lstStyle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B991A2AC-D81C-91A4-53E1-7760040DD59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223344-E642-0E4E-891D-1AA0EB921031}" type="slidenum">
              <a:rPr lang="de-DE" b="1" smtClean="0"/>
              <a:pPr/>
              <a:t>‹Nr.›</a:t>
            </a:fld>
            <a:endParaRPr lang="de-DE" dirty="0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A194528-DB3E-9A20-29FF-6135F029FA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ECF39488-3400-852A-8751-461CC6FCC24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>
            <a:lvl2pPr>
              <a:defRPr b="0" i="0">
                <a:latin typeface="Arial" panose="020B0604020202020204" pitchFamily="34" charset="0"/>
              </a:defRPr>
            </a:lvl2pPr>
            <a:lvl3pPr>
              <a:defRPr b="0" i="0">
                <a:latin typeface="Arial" panose="020B0604020202020204" pitchFamily="34" charset="0"/>
              </a:defRPr>
            </a:lvl3pPr>
            <a:lvl4pPr>
              <a:defRPr b="0" i="0">
                <a:latin typeface="Arial" panose="020B0604020202020204" pitchFamily="34" charset="0"/>
              </a:defRPr>
            </a:lvl4pPr>
            <a:lvl5pPr>
              <a:defRPr b="0" i="0">
                <a:latin typeface="Arial" panose="020B0604020202020204" pitchFamily="34" charset="0"/>
              </a:defRPr>
            </a:lvl5pPr>
          </a:lstStyle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7D117BA4-6034-B0AF-83E5-8B408FFACBC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223344-E642-0E4E-891D-1AA0EB921031}" type="slidenum">
              <a:rPr lang="de-DE" b="1" smtClean="0"/>
              <a:pPr/>
              <a:t>‹Nr.›</a:t>
            </a:fld>
            <a:endParaRPr lang="de-DE" dirty="0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766D3ED-9590-13E1-0C90-B27331FBCB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4B74FD4D-2153-FDE5-5867-6F4149D0AC9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>
            <a:lvl2pPr>
              <a:defRPr b="0" i="0">
                <a:latin typeface="Arial" panose="020B0604020202020204" pitchFamily="34" charset="0"/>
              </a:defRPr>
            </a:lvl2pPr>
            <a:lvl3pPr>
              <a:defRPr b="0" i="0">
                <a:latin typeface="Arial" panose="020B0604020202020204" pitchFamily="34" charset="0"/>
              </a:defRPr>
            </a:lvl3pPr>
            <a:lvl4pPr>
              <a:defRPr b="0" i="0">
                <a:latin typeface="Arial" panose="020B0604020202020204" pitchFamily="34" charset="0"/>
              </a:defRPr>
            </a:lvl4pPr>
            <a:lvl5pPr>
              <a:defRPr b="0" i="0">
                <a:latin typeface="Arial" panose="020B0604020202020204" pitchFamily="34" charset="0"/>
              </a:defRPr>
            </a:lvl5pPr>
          </a:lstStyle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60D7985F-2FBA-6AEC-9EC7-91E42268AFA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223344-E642-0E4E-891D-1AA0EB921031}" type="slidenum">
              <a:rPr lang="de-DE" b="1" smtClean="0"/>
              <a:pPr/>
              <a:t>‹Nr.›</a:t>
            </a:fld>
            <a:endParaRPr lang="de-DE" dirty="0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Highl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oliennummernplatzhalter 12">
            <a:extLst>
              <a:ext uri="{FF2B5EF4-FFF2-40B4-BE49-F238E27FC236}">
                <a16:creationId xmlns:a16="http://schemas.microsoft.com/office/drawing/2014/main" id="{CEBD260B-C3E5-C24C-8EC5-7A95445190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223344-E642-0E4E-891D-1AA0EB921031}" type="slidenum">
              <a:rPr lang="de-DE" b="1" smtClean="0"/>
              <a:pPr/>
              <a:t>‹Nr.›</a:t>
            </a:fld>
            <a:r>
              <a:rPr lang="de-DE" dirty="0"/>
              <a:t> </a:t>
            </a:r>
          </a:p>
        </p:txBody>
      </p:sp>
      <p:sp>
        <p:nvSpPr>
          <p:cNvPr id="25" name="Textplatzhalter 8">
            <a:extLst>
              <a:ext uri="{FF2B5EF4-FFF2-40B4-BE49-F238E27FC236}">
                <a16:creationId xmlns:a16="http://schemas.microsoft.com/office/drawing/2014/main" id="{8AB803F8-1C64-7745-A896-1964794E48A3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 rot="21480000">
            <a:off x="4225351" y="916986"/>
            <a:ext cx="2414468" cy="369332"/>
          </a:xfrm>
          <a:prstGeom prst="rect">
            <a:avLst/>
          </a:prstGeom>
        </p:spPr>
        <p:txBody>
          <a:bodyPr wrap="square" lIns="0" tIns="0" rIns="0" bIns="0" anchor="ctr" anchorCtr="0">
            <a:sp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tabLst/>
              <a:defRPr sz="2400" b="0" i="0" kern="1200" baseline="0">
                <a:solidFill>
                  <a:schemeClr val="tx1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r>
              <a:rPr lang="de-DE" dirty="0"/>
              <a:t>3 Videos</a:t>
            </a:r>
          </a:p>
        </p:txBody>
      </p:sp>
      <p:sp>
        <p:nvSpPr>
          <p:cNvPr id="32" name="Textplatzhalter 8">
            <a:extLst>
              <a:ext uri="{FF2B5EF4-FFF2-40B4-BE49-F238E27FC236}">
                <a16:creationId xmlns:a16="http://schemas.microsoft.com/office/drawing/2014/main" id="{8AB803F8-1C64-7745-A896-1964794E48A3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 rot="21480000">
            <a:off x="6457095" y="1934629"/>
            <a:ext cx="3661092" cy="492443"/>
          </a:xfrm>
          <a:prstGeom prst="rect">
            <a:avLst/>
          </a:prstGeom>
        </p:spPr>
        <p:txBody>
          <a:bodyPr wrap="square" lIns="0" tIns="0" rIns="0" bIns="0" anchor="ctr" anchorCtr="0">
            <a:sp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tabLst/>
              <a:defRPr sz="3200" b="0" i="0" kern="1200" baseline="0">
                <a:solidFill>
                  <a:schemeClr val="tx1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r>
              <a:rPr lang="de-DE" dirty="0"/>
              <a:t>20 Statements</a:t>
            </a:r>
          </a:p>
        </p:txBody>
      </p:sp>
      <p:sp>
        <p:nvSpPr>
          <p:cNvPr id="34" name="Textplatzhalter 8">
            <a:extLst>
              <a:ext uri="{FF2B5EF4-FFF2-40B4-BE49-F238E27FC236}">
                <a16:creationId xmlns:a16="http://schemas.microsoft.com/office/drawing/2014/main" id="{8AB803F8-1C64-7745-A896-1964794E48A3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 rot="21480000">
            <a:off x="303441" y="1720965"/>
            <a:ext cx="5601104" cy="672307"/>
          </a:xfrm>
          <a:prstGeom prst="rect">
            <a:avLst/>
          </a:prstGeom>
        </p:spPr>
        <p:txBody>
          <a:bodyPr wrap="square" lIns="0" tIns="0" rIns="0" bIns="0" anchor="ctr" anchorCtr="0">
            <a:sp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tabLst/>
              <a:defRPr sz="4267" b="0" i="0" kern="1200" baseline="0">
                <a:solidFill>
                  <a:schemeClr val="tx1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r>
              <a:rPr lang="de-DE" dirty="0"/>
              <a:t>15 Bürgermeister</a:t>
            </a:r>
          </a:p>
        </p:txBody>
      </p:sp>
      <p:sp>
        <p:nvSpPr>
          <p:cNvPr id="35" name="Textplatzhalter 8">
            <a:extLst>
              <a:ext uri="{FF2B5EF4-FFF2-40B4-BE49-F238E27FC236}">
                <a16:creationId xmlns:a16="http://schemas.microsoft.com/office/drawing/2014/main" id="{8AB803F8-1C64-7745-A896-1964794E48A3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 rot="21480000">
            <a:off x="3408567" y="2826643"/>
            <a:ext cx="5601104" cy="672307"/>
          </a:xfrm>
          <a:prstGeom prst="rect">
            <a:avLst/>
          </a:prstGeom>
        </p:spPr>
        <p:txBody>
          <a:bodyPr wrap="square" lIns="0" tIns="0" rIns="0" bIns="0" anchor="ctr" anchorCtr="0">
            <a:sp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tabLst/>
              <a:defRPr sz="4267" b="0" i="0" kern="1200" baseline="0">
                <a:solidFill>
                  <a:schemeClr val="tx1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r>
              <a:rPr lang="de-DE" dirty="0"/>
              <a:t>15 Bürgermeister</a:t>
            </a:r>
          </a:p>
        </p:txBody>
      </p:sp>
      <p:sp>
        <p:nvSpPr>
          <p:cNvPr id="36" name="Textplatzhalter 8">
            <a:extLst>
              <a:ext uri="{FF2B5EF4-FFF2-40B4-BE49-F238E27FC236}">
                <a16:creationId xmlns:a16="http://schemas.microsoft.com/office/drawing/2014/main" id="{8AB803F8-1C64-7745-A896-1964794E48A3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 rot="21480000">
            <a:off x="747608" y="3923805"/>
            <a:ext cx="3857557" cy="492443"/>
          </a:xfrm>
          <a:prstGeom prst="rect">
            <a:avLst/>
          </a:prstGeom>
        </p:spPr>
        <p:txBody>
          <a:bodyPr wrap="square" lIns="0" tIns="0" rIns="0" bIns="0" anchor="ctr" anchorCtr="0">
            <a:sp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tabLst/>
              <a:defRPr sz="3200" b="0" i="0" kern="1200" baseline="0">
                <a:solidFill>
                  <a:schemeClr val="tx1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r>
              <a:rPr lang="de-DE" dirty="0"/>
              <a:t>20 Statements</a:t>
            </a:r>
          </a:p>
        </p:txBody>
      </p:sp>
      <p:sp>
        <p:nvSpPr>
          <p:cNvPr id="38" name="Textplatzhalter 8">
            <a:extLst>
              <a:ext uri="{FF2B5EF4-FFF2-40B4-BE49-F238E27FC236}">
                <a16:creationId xmlns:a16="http://schemas.microsoft.com/office/drawing/2014/main" id="{8AB803F8-1C64-7745-A896-1964794E48A3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 rot="21480000">
            <a:off x="5031836" y="3898096"/>
            <a:ext cx="5601104" cy="672307"/>
          </a:xfrm>
          <a:prstGeom prst="rect">
            <a:avLst/>
          </a:prstGeom>
        </p:spPr>
        <p:txBody>
          <a:bodyPr wrap="square" lIns="0" tIns="0" rIns="0" bIns="0" anchor="ctr" anchorCtr="0">
            <a:sp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tabLst/>
              <a:defRPr sz="4267" b="0" i="0" kern="1200" baseline="0">
                <a:solidFill>
                  <a:schemeClr val="tx1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r>
              <a:rPr lang="de-DE" dirty="0"/>
              <a:t>15 Bürgermeister</a:t>
            </a:r>
          </a:p>
        </p:txBody>
      </p:sp>
      <p:sp>
        <p:nvSpPr>
          <p:cNvPr id="39" name="Textplatzhalter 8">
            <a:extLst>
              <a:ext uri="{FF2B5EF4-FFF2-40B4-BE49-F238E27FC236}">
                <a16:creationId xmlns:a16="http://schemas.microsoft.com/office/drawing/2014/main" id="{8AB803F8-1C64-7745-A896-1964794E48A3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 rot="21480000">
            <a:off x="8010395" y="4831785"/>
            <a:ext cx="3661092" cy="492443"/>
          </a:xfrm>
          <a:prstGeom prst="rect">
            <a:avLst/>
          </a:prstGeom>
        </p:spPr>
        <p:txBody>
          <a:bodyPr wrap="square" lIns="0" tIns="0" rIns="0" bIns="0" anchor="ctr" anchorCtr="0">
            <a:sp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tabLst/>
              <a:defRPr sz="3200" b="0" i="0" kern="1200" baseline="0">
                <a:solidFill>
                  <a:schemeClr val="tx1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r>
              <a:rPr lang="de-DE" dirty="0"/>
              <a:t>20 Statements</a:t>
            </a:r>
          </a:p>
        </p:txBody>
      </p:sp>
      <p:sp>
        <p:nvSpPr>
          <p:cNvPr id="40" name="Textplatzhalter 8">
            <a:extLst>
              <a:ext uri="{FF2B5EF4-FFF2-40B4-BE49-F238E27FC236}">
                <a16:creationId xmlns:a16="http://schemas.microsoft.com/office/drawing/2014/main" id="{8AB803F8-1C64-7745-A896-1964794E48A3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 rot="21480000">
            <a:off x="6445258" y="5664465"/>
            <a:ext cx="2414468" cy="369332"/>
          </a:xfrm>
          <a:prstGeom prst="rect">
            <a:avLst/>
          </a:prstGeom>
        </p:spPr>
        <p:txBody>
          <a:bodyPr wrap="square" lIns="0" tIns="0" rIns="0" bIns="0" anchor="ctr" anchorCtr="0">
            <a:sp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tabLst/>
              <a:defRPr sz="2400" b="0" i="0" kern="1200" baseline="0">
                <a:solidFill>
                  <a:schemeClr val="tx1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r>
              <a:rPr lang="de-DE" dirty="0"/>
              <a:t>3 Videos</a:t>
            </a:r>
          </a:p>
        </p:txBody>
      </p:sp>
      <p:sp>
        <p:nvSpPr>
          <p:cNvPr id="41" name="Textplatzhalter 8">
            <a:extLst>
              <a:ext uri="{FF2B5EF4-FFF2-40B4-BE49-F238E27FC236}">
                <a16:creationId xmlns:a16="http://schemas.microsoft.com/office/drawing/2014/main" id="{8AB803F8-1C64-7745-A896-1964794E48A3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 rot="21480000">
            <a:off x="2776747" y="4709970"/>
            <a:ext cx="2044011" cy="369332"/>
          </a:xfrm>
          <a:prstGeom prst="rect">
            <a:avLst/>
          </a:prstGeom>
        </p:spPr>
        <p:txBody>
          <a:bodyPr wrap="square" lIns="0" tIns="0" rIns="0" bIns="0" anchor="ctr" anchorCtr="0">
            <a:sp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tabLst/>
              <a:defRPr sz="2400" b="0" i="0" kern="1200" baseline="0">
                <a:solidFill>
                  <a:schemeClr val="tx1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r>
              <a:rPr lang="de-DE" dirty="0"/>
              <a:t>3 Videos</a:t>
            </a:r>
          </a:p>
        </p:txBody>
      </p:sp>
      <p:sp>
        <p:nvSpPr>
          <p:cNvPr id="42" name="Textplatzhalter 8">
            <a:extLst>
              <a:ext uri="{FF2B5EF4-FFF2-40B4-BE49-F238E27FC236}">
                <a16:creationId xmlns:a16="http://schemas.microsoft.com/office/drawing/2014/main" id="{8AB803F8-1C64-7745-A896-1964794E48A3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 rot="21480000">
            <a:off x="8647357" y="1294781"/>
            <a:ext cx="2414468" cy="369332"/>
          </a:xfrm>
          <a:prstGeom prst="rect">
            <a:avLst/>
          </a:prstGeom>
        </p:spPr>
        <p:txBody>
          <a:bodyPr wrap="square" lIns="0" tIns="0" rIns="0" bIns="0" anchor="ctr" anchorCtr="0">
            <a:sp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tabLst/>
              <a:defRPr sz="2400" b="0" i="0" kern="1200" baseline="0">
                <a:solidFill>
                  <a:schemeClr val="tx1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r>
              <a:rPr lang="de-DE" dirty="0"/>
              <a:t>3 Videos</a:t>
            </a:r>
          </a:p>
        </p:txBody>
      </p:sp>
      <p:sp>
        <p:nvSpPr>
          <p:cNvPr id="43" name="Textplatzhalter 8">
            <a:extLst>
              <a:ext uri="{FF2B5EF4-FFF2-40B4-BE49-F238E27FC236}">
                <a16:creationId xmlns:a16="http://schemas.microsoft.com/office/drawing/2014/main" id="{8AB803F8-1C64-7745-A896-1964794E48A3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 rot="21480000">
            <a:off x="2044264" y="5376223"/>
            <a:ext cx="3857557" cy="492443"/>
          </a:xfrm>
          <a:prstGeom prst="rect">
            <a:avLst/>
          </a:prstGeom>
        </p:spPr>
        <p:txBody>
          <a:bodyPr wrap="square" lIns="0" tIns="0" rIns="0" bIns="0" anchor="ctr" anchorCtr="0">
            <a:sp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tabLst/>
              <a:defRPr sz="3200" b="0" i="0" kern="1200" baseline="0">
                <a:solidFill>
                  <a:schemeClr val="tx1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r>
              <a:rPr lang="de-DE" dirty="0"/>
              <a:t>20 Statements</a:t>
            </a:r>
          </a:p>
        </p:txBody>
      </p:sp>
      <p:sp>
        <p:nvSpPr>
          <p:cNvPr id="2" name="Textplatzhalter 8">
            <a:extLst>
              <a:ext uri="{FF2B5EF4-FFF2-40B4-BE49-F238E27FC236}">
                <a16:creationId xmlns:a16="http://schemas.microsoft.com/office/drawing/2014/main" id="{C3A40BF1-BBCD-4587-D757-28650342505E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93418" y="213130"/>
            <a:ext cx="7113169" cy="404375"/>
          </a:xfrm>
          <a:prstGeom prst="rect">
            <a:avLst/>
          </a:prstGeom>
        </p:spPr>
        <p:txBody>
          <a:bodyPr/>
          <a:lstStyle>
            <a:lvl1pPr marL="10584" indent="0">
              <a:tabLst/>
              <a:defRPr sz="1600" b="0" i="0">
                <a:solidFill>
                  <a:schemeClr val="bg1">
                    <a:lumMod val="75000"/>
                  </a:schemeClr>
                </a:solidFill>
                <a:latin typeface="HelveticaNeueLT Std Lt" panose="020B0403020202020204" pitchFamily="34" charset="77"/>
              </a:defRPr>
            </a:lvl1pPr>
          </a:lstStyle>
          <a:p>
            <a:r>
              <a:rPr lang="de-DE" dirty="0"/>
              <a:t>KATEGORIE</a:t>
            </a:r>
          </a:p>
        </p:txBody>
      </p:sp>
    </p:spTree>
    <p:extLst>
      <p:ext uri="{BB962C8B-B14F-4D97-AF65-F5344CB8AC3E}">
        <p14:creationId xmlns:p14="http://schemas.microsoft.com/office/powerpoint/2010/main" val="13865209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Highl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oliennummernplatzhalter 12">
            <a:extLst>
              <a:ext uri="{FF2B5EF4-FFF2-40B4-BE49-F238E27FC236}">
                <a16:creationId xmlns:a16="http://schemas.microsoft.com/office/drawing/2014/main" id="{CEBD260B-C3E5-C24C-8EC5-7A95445190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223344-E642-0E4E-891D-1AA0EB921031}" type="slidenum">
              <a:rPr lang="de-DE" b="1" smtClean="0"/>
              <a:pPr/>
              <a:t>‹Nr.›</a:t>
            </a:fld>
            <a:r>
              <a:rPr lang="de-DE" dirty="0"/>
              <a:t> </a:t>
            </a:r>
          </a:p>
        </p:txBody>
      </p:sp>
      <p:sp>
        <p:nvSpPr>
          <p:cNvPr id="32" name="Textplatzhalter 8">
            <a:extLst>
              <a:ext uri="{FF2B5EF4-FFF2-40B4-BE49-F238E27FC236}">
                <a16:creationId xmlns:a16="http://schemas.microsoft.com/office/drawing/2014/main" id="{8AB803F8-1C64-7745-A896-1964794E48A3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 rot="21480000">
            <a:off x="4225351" y="819014"/>
            <a:ext cx="2414468" cy="369332"/>
          </a:xfrm>
          <a:prstGeom prst="rect">
            <a:avLst/>
          </a:prstGeom>
        </p:spPr>
        <p:txBody>
          <a:bodyPr wrap="square" lIns="0" tIns="0" rIns="0" bIns="0" anchor="ctr" anchorCtr="0">
            <a:sp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tabLst/>
              <a:defRPr sz="2400" b="0" i="0" kern="1200" baseline="0">
                <a:solidFill>
                  <a:srgbClr val="FF0019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r>
              <a:rPr lang="de-DE" dirty="0"/>
              <a:t>3 Videos</a:t>
            </a:r>
          </a:p>
        </p:txBody>
      </p:sp>
      <p:sp>
        <p:nvSpPr>
          <p:cNvPr id="33" name="Textplatzhalter 8">
            <a:extLst>
              <a:ext uri="{FF2B5EF4-FFF2-40B4-BE49-F238E27FC236}">
                <a16:creationId xmlns:a16="http://schemas.microsoft.com/office/drawing/2014/main" id="{8AB803F8-1C64-7745-A896-1964794E48A3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 rot="21480000">
            <a:off x="6811098" y="2245992"/>
            <a:ext cx="3661092" cy="492443"/>
          </a:xfrm>
          <a:prstGeom prst="rect">
            <a:avLst/>
          </a:prstGeom>
        </p:spPr>
        <p:txBody>
          <a:bodyPr wrap="square" lIns="0" tIns="0" rIns="0" bIns="0" anchor="ctr" anchorCtr="0">
            <a:sp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tabLst/>
              <a:defRPr sz="3200" b="0" i="0" kern="1200" baseline="0">
                <a:solidFill>
                  <a:srgbClr val="FF0019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r>
              <a:rPr lang="de-DE" dirty="0"/>
              <a:t>20 Statements</a:t>
            </a:r>
          </a:p>
        </p:txBody>
      </p:sp>
      <p:sp>
        <p:nvSpPr>
          <p:cNvPr id="34" name="Textplatzhalter 8">
            <a:extLst>
              <a:ext uri="{FF2B5EF4-FFF2-40B4-BE49-F238E27FC236}">
                <a16:creationId xmlns:a16="http://schemas.microsoft.com/office/drawing/2014/main" id="{8AB803F8-1C64-7745-A896-1964794E48A3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 rot="21480000">
            <a:off x="303441" y="1804941"/>
            <a:ext cx="5601104" cy="672307"/>
          </a:xfrm>
          <a:prstGeom prst="rect">
            <a:avLst/>
          </a:prstGeom>
        </p:spPr>
        <p:txBody>
          <a:bodyPr wrap="square" lIns="0" tIns="0" rIns="0" bIns="0" anchor="ctr" anchorCtr="0">
            <a:sp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tabLst/>
              <a:defRPr sz="4267" b="0" i="0" kern="1200" baseline="0">
                <a:solidFill>
                  <a:srgbClr val="FF0019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r>
              <a:rPr lang="de-DE" dirty="0"/>
              <a:t>15 Bürgermeister</a:t>
            </a:r>
          </a:p>
        </p:txBody>
      </p:sp>
      <p:sp>
        <p:nvSpPr>
          <p:cNvPr id="36" name="Textplatzhalter 8">
            <a:extLst>
              <a:ext uri="{FF2B5EF4-FFF2-40B4-BE49-F238E27FC236}">
                <a16:creationId xmlns:a16="http://schemas.microsoft.com/office/drawing/2014/main" id="{8AB803F8-1C64-7745-A896-1964794E48A3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 rot="21480000">
            <a:off x="961670" y="3196485"/>
            <a:ext cx="3642599" cy="492443"/>
          </a:xfrm>
          <a:prstGeom prst="rect">
            <a:avLst/>
          </a:prstGeom>
        </p:spPr>
        <p:txBody>
          <a:bodyPr wrap="square" lIns="0" tIns="0" rIns="0" bIns="0" anchor="ctr" anchorCtr="0">
            <a:sp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tabLst/>
              <a:defRPr sz="3200" b="0" i="0" kern="1200" baseline="0">
                <a:solidFill>
                  <a:srgbClr val="FF0019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r>
              <a:rPr lang="de-DE" dirty="0"/>
              <a:t>20 Statements</a:t>
            </a:r>
          </a:p>
        </p:txBody>
      </p:sp>
      <p:sp>
        <p:nvSpPr>
          <p:cNvPr id="38" name="Textplatzhalter 8">
            <a:extLst>
              <a:ext uri="{FF2B5EF4-FFF2-40B4-BE49-F238E27FC236}">
                <a16:creationId xmlns:a16="http://schemas.microsoft.com/office/drawing/2014/main" id="{8AB803F8-1C64-7745-A896-1964794E48A3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 rot="21480000">
            <a:off x="5549316" y="3511559"/>
            <a:ext cx="5601104" cy="672307"/>
          </a:xfrm>
          <a:prstGeom prst="rect">
            <a:avLst/>
          </a:prstGeom>
        </p:spPr>
        <p:txBody>
          <a:bodyPr wrap="square" lIns="0" tIns="0" rIns="0" bIns="0" anchor="ctr" anchorCtr="0">
            <a:sp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tabLst/>
              <a:defRPr sz="4267" b="0" i="0" kern="1200" baseline="0">
                <a:solidFill>
                  <a:srgbClr val="FF0019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r>
              <a:rPr lang="de-DE" dirty="0"/>
              <a:t>15 Bürgermeister</a:t>
            </a:r>
          </a:p>
        </p:txBody>
      </p:sp>
      <p:sp>
        <p:nvSpPr>
          <p:cNvPr id="39" name="Textplatzhalter 8">
            <a:extLst>
              <a:ext uri="{FF2B5EF4-FFF2-40B4-BE49-F238E27FC236}">
                <a16:creationId xmlns:a16="http://schemas.microsoft.com/office/drawing/2014/main" id="{8AB803F8-1C64-7745-A896-1964794E48A3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 rot="21480000">
            <a:off x="7646559" y="4873307"/>
            <a:ext cx="3661092" cy="492443"/>
          </a:xfrm>
          <a:prstGeom prst="rect">
            <a:avLst/>
          </a:prstGeom>
        </p:spPr>
        <p:txBody>
          <a:bodyPr wrap="square" lIns="0" tIns="0" rIns="0" bIns="0" anchor="ctr" anchorCtr="0">
            <a:sp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tabLst/>
              <a:defRPr sz="3200" b="0" i="0" kern="1200" baseline="0">
                <a:solidFill>
                  <a:srgbClr val="FF0019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r>
              <a:rPr lang="de-DE" dirty="0"/>
              <a:t>20 Statements</a:t>
            </a:r>
          </a:p>
        </p:txBody>
      </p:sp>
      <p:sp>
        <p:nvSpPr>
          <p:cNvPr id="40" name="Textplatzhalter 8">
            <a:extLst>
              <a:ext uri="{FF2B5EF4-FFF2-40B4-BE49-F238E27FC236}">
                <a16:creationId xmlns:a16="http://schemas.microsoft.com/office/drawing/2014/main" id="{8AB803F8-1C64-7745-A896-1964794E48A3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 rot="21480000">
            <a:off x="5649438" y="5786569"/>
            <a:ext cx="2125791" cy="369332"/>
          </a:xfrm>
          <a:prstGeom prst="rect">
            <a:avLst/>
          </a:prstGeom>
        </p:spPr>
        <p:txBody>
          <a:bodyPr wrap="square" lIns="0" tIns="0" rIns="0" bIns="0" anchor="ctr" anchorCtr="0">
            <a:sp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tabLst/>
              <a:defRPr sz="2400" b="0" i="0" kern="1200" baseline="0">
                <a:solidFill>
                  <a:srgbClr val="FF0019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r>
              <a:rPr lang="de-DE" dirty="0"/>
              <a:t>3 Videos</a:t>
            </a:r>
          </a:p>
        </p:txBody>
      </p:sp>
      <p:sp>
        <p:nvSpPr>
          <p:cNvPr id="41" name="Textplatzhalter 8">
            <a:extLst>
              <a:ext uri="{FF2B5EF4-FFF2-40B4-BE49-F238E27FC236}">
                <a16:creationId xmlns:a16="http://schemas.microsoft.com/office/drawing/2014/main" id="{8AB803F8-1C64-7745-A896-1964794E48A3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 rot="21480000">
            <a:off x="636779" y="4240195"/>
            <a:ext cx="2044011" cy="369332"/>
          </a:xfrm>
          <a:prstGeom prst="rect">
            <a:avLst/>
          </a:prstGeom>
        </p:spPr>
        <p:txBody>
          <a:bodyPr wrap="square" lIns="0" tIns="0" rIns="0" bIns="0" anchor="ctr" anchorCtr="0">
            <a:sp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tabLst/>
              <a:defRPr sz="2400" b="0" i="0" kern="1200" baseline="0">
                <a:solidFill>
                  <a:srgbClr val="FF0019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r>
              <a:rPr lang="de-DE" dirty="0"/>
              <a:t>3 Videos</a:t>
            </a:r>
          </a:p>
        </p:txBody>
      </p:sp>
      <p:sp>
        <p:nvSpPr>
          <p:cNvPr id="42" name="Textplatzhalter 8">
            <a:extLst>
              <a:ext uri="{FF2B5EF4-FFF2-40B4-BE49-F238E27FC236}">
                <a16:creationId xmlns:a16="http://schemas.microsoft.com/office/drawing/2014/main" id="{8AB803F8-1C64-7745-A896-1964794E48A3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 rot="21480000">
            <a:off x="8647353" y="988145"/>
            <a:ext cx="2414468" cy="369332"/>
          </a:xfrm>
          <a:prstGeom prst="rect">
            <a:avLst/>
          </a:prstGeom>
        </p:spPr>
        <p:txBody>
          <a:bodyPr wrap="square" lIns="0" tIns="0" rIns="0" bIns="0" anchor="ctr" anchorCtr="0">
            <a:sp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tabLst/>
              <a:defRPr sz="2400" b="0" i="0" kern="1200" baseline="0">
                <a:solidFill>
                  <a:srgbClr val="FF0019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r>
              <a:rPr lang="de-DE" dirty="0"/>
              <a:t>3 Videos</a:t>
            </a:r>
          </a:p>
        </p:txBody>
      </p:sp>
      <p:sp>
        <p:nvSpPr>
          <p:cNvPr id="43" name="Textplatzhalter 8">
            <a:extLst>
              <a:ext uri="{FF2B5EF4-FFF2-40B4-BE49-F238E27FC236}">
                <a16:creationId xmlns:a16="http://schemas.microsoft.com/office/drawing/2014/main" id="{8AB803F8-1C64-7745-A896-1964794E48A3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 rot="21480000">
            <a:off x="1554486" y="5285987"/>
            <a:ext cx="3857557" cy="492443"/>
          </a:xfrm>
          <a:prstGeom prst="rect">
            <a:avLst/>
          </a:prstGeom>
        </p:spPr>
        <p:txBody>
          <a:bodyPr wrap="square" lIns="0" tIns="0" rIns="0" bIns="0" anchor="ctr" anchorCtr="0">
            <a:sp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tabLst/>
              <a:defRPr sz="3200" b="0" i="0" kern="1200" baseline="0">
                <a:solidFill>
                  <a:srgbClr val="FF0019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r>
              <a:rPr lang="de-DE" dirty="0"/>
              <a:t>20 Statements</a:t>
            </a:r>
          </a:p>
        </p:txBody>
      </p:sp>
      <p:sp>
        <p:nvSpPr>
          <p:cNvPr id="44" name="Textplatzhalter 8">
            <a:extLst>
              <a:ext uri="{FF2B5EF4-FFF2-40B4-BE49-F238E27FC236}">
                <a16:creationId xmlns:a16="http://schemas.microsoft.com/office/drawing/2014/main" id="{8AB803F8-1C64-7745-A896-1964794E48A3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 rot="21480000">
            <a:off x="5027519" y="1154348"/>
            <a:ext cx="2414468" cy="287259"/>
          </a:xfrm>
          <a:prstGeom prst="rect">
            <a:avLst/>
          </a:prstGeom>
        </p:spPr>
        <p:txBody>
          <a:bodyPr wrap="square" lIns="0" tIns="0" rIns="0" bIns="0" anchor="ctr" anchorCtr="0">
            <a:sp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tabLst/>
              <a:defRPr sz="1867" b="0" i="0" kern="1200" baseline="0">
                <a:solidFill>
                  <a:schemeClr val="tx1"/>
                </a:solidFill>
                <a:latin typeface="Arial"/>
                <a:cs typeface="Arial Black" panose="020B0604020202020204" pitchFamily="34" charset="0"/>
              </a:defRPr>
            </a:lvl1pPr>
          </a:lstStyle>
          <a:p>
            <a:r>
              <a:rPr lang="de-DE" dirty="0"/>
              <a:t>Weitere Informationen</a:t>
            </a:r>
          </a:p>
        </p:txBody>
      </p:sp>
      <p:sp>
        <p:nvSpPr>
          <p:cNvPr id="45" name="Textplatzhalter 8">
            <a:extLst>
              <a:ext uri="{FF2B5EF4-FFF2-40B4-BE49-F238E27FC236}">
                <a16:creationId xmlns:a16="http://schemas.microsoft.com/office/drawing/2014/main" id="{8AB803F8-1C64-7745-A896-1964794E48A3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 rot="21480000">
            <a:off x="1165262" y="2483781"/>
            <a:ext cx="2414468" cy="287259"/>
          </a:xfrm>
          <a:prstGeom prst="rect">
            <a:avLst/>
          </a:prstGeom>
        </p:spPr>
        <p:txBody>
          <a:bodyPr wrap="square" lIns="0" tIns="0" rIns="0" bIns="0" anchor="ctr" anchorCtr="0">
            <a:sp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tabLst/>
              <a:defRPr sz="1867" b="0" i="0" kern="1200" baseline="0">
                <a:solidFill>
                  <a:schemeClr val="tx1"/>
                </a:solidFill>
                <a:latin typeface="Arial"/>
                <a:cs typeface="Arial Black" panose="020B0604020202020204" pitchFamily="34" charset="0"/>
              </a:defRPr>
            </a:lvl1pPr>
          </a:lstStyle>
          <a:p>
            <a:r>
              <a:rPr lang="de-DE" dirty="0"/>
              <a:t>Weitere Informationen</a:t>
            </a:r>
          </a:p>
        </p:txBody>
      </p:sp>
      <p:sp>
        <p:nvSpPr>
          <p:cNvPr id="46" name="Textplatzhalter 8">
            <a:extLst>
              <a:ext uri="{FF2B5EF4-FFF2-40B4-BE49-F238E27FC236}">
                <a16:creationId xmlns:a16="http://schemas.microsoft.com/office/drawing/2014/main" id="{8AB803F8-1C64-7745-A896-1964794E48A3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 rot="21480000">
            <a:off x="8224219" y="1382628"/>
            <a:ext cx="2414468" cy="287259"/>
          </a:xfrm>
          <a:prstGeom prst="rect">
            <a:avLst/>
          </a:prstGeom>
        </p:spPr>
        <p:txBody>
          <a:bodyPr wrap="square" lIns="0" tIns="0" rIns="0" bIns="0" anchor="ctr" anchorCtr="0">
            <a:sp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tabLst/>
              <a:defRPr sz="1867" b="0" i="0" kern="1200" baseline="0">
                <a:solidFill>
                  <a:schemeClr val="tx1"/>
                </a:solidFill>
                <a:latin typeface="Arial"/>
                <a:cs typeface="Arial Black" panose="020B0604020202020204" pitchFamily="34" charset="0"/>
              </a:defRPr>
            </a:lvl1pPr>
          </a:lstStyle>
          <a:p>
            <a:r>
              <a:rPr lang="de-DE" dirty="0"/>
              <a:t>Weitere Informationen</a:t>
            </a:r>
          </a:p>
        </p:txBody>
      </p:sp>
      <p:sp>
        <p:nvSpPr>
          <p:cNvPr id="47" name="Textplatzhalter 8">
            <a:extLst>
              <a:ext uri="{FF2B5EF4-FFF2-40B4-BE49-F238E27FC236}">
                <a16:creationId xmlns:a16="http://schemas.microsoft.com/office/drawing/2014/main" id="{8AB803F8-1C64-7745-A896-1964794E48A3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 rot="21480000">
            <a:off x="2376773" y="3676091"/>
            <a:ext cx="2414468" cy="287259"/>
          </a:xfrm>
          <a:prstGeom prst="rect">
            <a:avLst/>
          </a:prstGeom>
        </p:spPr>
        <p:txBody>
          <a:bodyPr wrap="square" lIns="0" tIns="0" rIns="0" bIns="0" anchor="ctr" anchorCtr="0">
            <a:sp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tabLst/>
              <a:defRPr sz="1867" b="0" i="0" kern="1200" baseline="0">
                <a:solidFill>
                  <a:schemeClr val="tx1"/>
                </a:solidFill>
                <a:latin typeface="Arial"/>
                <a:cs typeface="Arial Black" panose="020B0604020202020204" pitchFamily="34" charset="0"/>
              </a:defRPr>
            </a:lvl1pPr>
          </a:lstStyle>
          <a:p>
            <a:r>
              <a:rPr lang="de-DE" dirty="0"/>
              <a:t>Weitere Informationen</a:t>
            </a:r>
          </a:p>
        </p:txBody>
      </p:sp>
      <p:sp>
        <p:nvSpPr>
          <p:cNvPr id="48" name="Textplatzhalter 8">
            <a:extLst>
              <a:ext uri="{FF2B5EF4-FFF2-40B4-BE49-F238E27FC236}">
                <a16:creationId xmlns:a16="http://schemas.microsoft.com/office/drawing/2014/main" id="{8AB803F8-1C64-7745-A896-1964794E48A3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 rot="21480000">
            <a:off x="6239030" y="2773715"/>
            <a:ext cx="2414468" cy="287259"/>
          </a:xfrm>
          <a:prstGeom prst="rect">
            <a:avLst/>
          </a:prstGeom>
        </p:spPr>
        <p:txBody>
          <a:bodyPr wrap="square" lIns="0" tIns="0" rIns="0" bIns="0" anchor="ctr" anchorCtr="0">
            <a:sp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tabLst/>
              <a:defRPr sz="1867" b="0" i="0" kern="1200" baseline="0">
                <a:solidFill>
                  <a:schemeClr val="tx1"/>
                </a:solidFill>
                <a:latin typeface="Arial"/>
                <a:cs typeface="Arial Black" panose="020B0604020202020204" pitchFamily="34" charset="0"/>
              </a:defRPr>
            </a:lvl1pPr>
          </a:lstStyle>
          <a:p>
            <a:r>
              <a:rPr lang="de-DE" dirty="0"/>
              <a:t>Weitere Informationen</a:t>
            </a:r>
          </a:p>
        </p:txBody>
      </p:sp>
      <p:sp>
        <p:nvSpPr>
          <p:cNvPr id="49" name="Textplatzhalter 8">
            <a:extLst>
              <a:ext uri="{FF2B5EF4-FFF2-40B4-BE49-F238E27FC236}">
                <a16:creationId xmlns:a16="http://schemas.microsoft.com/office/drawing/2014/main" id="{8AB803F8-1C64-7745-A896-1964794E48A3}"/>
              </a:ext>
            </a:extLst>
          </p:cNvPr>
          <p:cNvSpPr>
            <a:spLocks noGrp="1"/>
          </p:cNvSpPr>
          <p:nvPr>
            <p:ph type="body" sz="quarter" idx="44" hasCustomPrompt="1"/>
          </p:nvPr>
        </p:nvSpPr>
        <p:spPr>
          <a:xfrm rot="21480000">
            <a:off x="7487591" y="4165761"/>
            <a:ext cx="2414468" cy="287259"/>
          </a:xfrm>
          <a:prstGeom prst="rect">
            <a:avLst/>
          </a:prstGeom>
        </p:spPr>
        <p:txBody>
          <a:bodyPr wrap="square" lIns="0" tIns="0" rIns="0" bIns="0" anchor="ctr" anchorCtr="0">
            <a:sp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tabLst/>
              <a:defRPr sz="1867" b="0" i="0" kern="1200" baseline="0">
                <a:solidFill>
                  <a:schemeClr val="tx1"/>
                </a:solidFill>
                <a:latin typeface="Arial"/>
                <a:cs typeface="Arial Black" panose="020B0604020202020204" pitchFamily="34" charset="0"/>
              </a:defRPr>
            </a:lvl1pPr>
          </a:lstStyle>
          <a:p>
            <a:r>
              <a:rPr lang="de-DE" dirty="0"/>
              <a:t>Weitere Informationen</a:t>
            </a:r>
          </a:p>
        </p:txBody>
      </p:sp>
      <p:sp>
        <p:nvSpPr>
          <p:cNvPr id="50" name="Textplatzhalter 8">
            <a:extLst>
              <a:ext uri="{FF2B5EF4-FFF2-40B4-BE49-F238E27FC236}">
                <a16:creationId xmlns:a16="http://schemas.microsoft.com/office/drawing/2014/main" id="{8AB803F8-1C64-7745-A896-1964794E48A3}"/>
              </a:ext>
            </a:extLst>
          </p:cNvPr>
          <p:cNvSpPr>
            <a:spLocks noGrp="1"/>
          </p:cNvSpPr>
          <p:nvPr>
            <p:ph type="body" sz="quarter" idx="45" hasCustomPrompt="1"/>
          </p:nvPr>
        </p:nvSpPr>
        <p:spPr>
          <a:xfrm rot="21480000">
            <a:off x="1165263" y="4589871"/>
            <a:ext cx="2414468" cy="287259"/>
          </a:xfrm>
          <a:prstGeom prst="rect">
            <a:avLst/>
          </a:prstGeom>
        </p:spPr>
        <p:txBody>
          <a:bodyPr wrap="square" lIns="0" tIns="0" rIns="0" bIns="0" anchor="ctr" anchorCtr="0">
            <a:sp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tabLst/>
              <a:defRPr sz="1867" b="0" i="0" kern="1200" baseline="0">
                <a:solidFill>
                  <a:schemeClr val="tx1"/>
                </a:solidFill>
                <a:latin typeface="Arial"/>
                <a:cs typeface="Arial Black" panose="020B0604020202020204" pitchFamily="34" charset="0"/>
              </a:defRPr>
            </a:lvl1pPr>
          </a:lstStyle>
          <a:p>
            <a:r>
              <a:rPr lang="de-DE" dirty="0"/>
              <a:t>Weitere Informationen</a:t>
            </a:r>
          </a:p>
        </p:txBody>
      </p:sp>
      <p:sp>
        <p:nvSpPr>
          <p:cNvPr id="51" name="Textplatzhalter 8">
            <a:extLst>
              <a:ext uri="{FF2B5EF4-FFF2-40B4-BE49-F238E27FC236}">
                <a16:creationId xmlns:a16="http://schemas.microsoft.com/office/drawing/2014/main" id="{8AB803F8-1C64-7745-A896-1964794E48A3}"/>
              </a:ext>
            </a:extLst>
          </p:cNvPr>
          <p:cNvSpPr>
            <a:spLocks noGrp="1"/>
          </p:cNvSpPr>
          <p:nvPr>
            <p:ph type="body" sz="quarter" idx="46" hasCustomPrompt="1"/>
          </p:nvPr>
        </p:nvSpPr>
        <p:spPr>
          <a:xfrm rot="21480000">
            <a:off x="8662054" y="5357863"/>
            <a:ext cx="2414468" cy="287259"/>
          </a:xfrm>
          <a:prstGeom prst="rect">
            <a:avLst/>
          </a:prstGeom>
        </p:spPr>
        <p:txBody>
          <a:bodyPr wrap="square" lIns="0" tIns="0" rIns="0" bIns="0" anchor="ctr" anchorCtr="0">
            <a:sp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tabLst/>
              <a:defRPr sz="1867" b="0" i="0" kern="1200" baseline="0">
                <a:solidFill>
                  <a:schemeClr val="tx1"/>
                </a:solidFill>
                <a:latin typeface="Arial"/>
                <a:cs typeface="Arial Black" panose="020B0604020202020204" pitchFamily="34" charset="0"/>
              </a:defRPr>
            </a:lvl1pPr>
          </a:lstStyle>
          <a:p>
            <a:r>
              <a:rPr lang="de-DE" dirty="0"/>
              <a:t>Weitere Informationen</a:t>
            </a:r>
          </a:p>
        </p:txBody>
      </p:sp>
      <p:sp>
        <p:nvSpPr>
          <p:cNvPr id="52" name="Textplatzhalter 8">
            <a:extLst>
              <a:ext uri="{FF2B5EF4-FFF2-40B4-BE49-F238E27FC236}">
                <a16:creationId xmlns:a16="http://schemas.microsoft.com/office/drawing/2014/main" id="{8AB803F8-1C64-7745-A896-1964794E48A3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 rot="21480000">
            <a:off x="1886994" y="5796329"/>
            <a:ext cx="2414468" cy="287259"/>
          </a:xfrm>
          <a:prstGeom prst="rect">
            <a:avLst/>
          </a:prstGeom>
        </p:spPr>
        <p:txBody>
          <a:bodyPr wrap="square" lIns="0" tIns="0" rIns="0" bIns="0" anchor="ctr" anchorCtr="0">
            <a:sp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tabLst/>
              <a:defRPr sz="1867" b="0" i="0" kern="1200" baseline="0">
                <a:solidFill>
                  <a:schemeClr val="tx1"/>
                </a:solidFill>
                <a:latin typeface="Arial"/>
                <a:cs typeface="Arial Black" panose="020B0604020202020204" pitchFamily="34" charset="0"/>
              </a:defRPr>
            </a:lvl1pPr>
          </a:lstStyle>
          <a:p>
            <a:r>
              <a:rPr lang="de-DE" dirty="0"/>
              <a:t>Weitere Informationen</a:t>
            </a:r>
          </a:p>
        </p:txBody>
      </p:sp>
      <p:sp>
        <p:nvSpPr>
          <p:cNvPr id="53" name="Textplatzhalter 8">
            <a:extLst>
              <a:ext uri="{FF2B5EF4-FFF2-40B4-BE49-F238E27FC236}">
                <a16:creationId xmlns:a16="http://schemas.microsoft.com/office/drawing/2014/main" id="{8AB803F8-1C64-7745-A896-1964794E48A3}"/>
              </a:ext>
            </a:extLst>
          </p:cNvPr>
          <p:cNvSpPr>
            <a:spLocks noGrp="1"/>
          </p:cNvSpPr>
          <p:nvPr>
            <p:ph type="body" sz="quarter" idx="48" hasCustomPrompt="1"/>
          </p:nvPr>
        </p:nvSpPr>
        <p:spPr>
          <a:xfrm rot="21480000">
            <a:off x="6276079" y="6146725"/>
            <a:ext cx="2414468" cy="287259"/>
          </a:xfrm>
          <a:prstGeom prst="rect">
            <a:avLst/>
          </a:prstGeom>
        </p:spPr>
        <p:txBody>
          <a:bodyPr wrap="square" lIns="0" tIns="0" rIns="0" bIns="0" anchor="ctr" anchorCtr="0">
            <a:sp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tabLst/>
              <a:defRPr sz="1867" b="0" i="0" kern="1200" baseline="0">
                <a:solidFill>
                  <a:schemeClr val="tx1"/>
                </a:solidFill>
                <a:latin typeface="Arial"/>
                <a:cs typeface="Arial Black" panose="020B0604020202020204" pitchFamily="34" charset="0"/>
              </a:defRPr>
            </a:lvl1pPr>
          </a:lstStyle>
          <a:p>
            <a:r>
              <a:rPr lang="de-DE" dirty="0"/>
              <a:t>Weitere Informationen</a:t>
            </a:r>
          </a:p>
        </p:txBody>
      </p:sp>
      <p:sp>
        <p:nvSpPr>
          <p:cNvPr id="2" name="Textplatzhalter 8">
            <a:extLst>
              <a:ext uri="{FF2B5EF4-FFF2-40B4-BE49-F238E27FC236}">
                <a16:creationId xmlns:a16="http://schemas.microsoft.com/office/drawing/2014/main" id="{D0221C99-A392-B792-5116-5B7F30DFED1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93418" y="213130"/>
            <a:ext cx="7113169" cy="404375"/>
          </a:xfrm>
          <a:prstGeom prst="rect">
            <a:avLst/>
          </a:prstGeom>
        </p:spPr>
        <p:txBody>
          <a:bodyPr/>
          <a:lstStyle>
            <a:lvl1pPr marL="10584" indent="0">
              <a:tabLst/>
              <a:defRPr sz="1600" b="0" i="0">
                <a:solidFill>
                  <a:schemeClr val="bg1">
                    <a:lumMod val="75000"/>
                  </a:schemeClr>
                </a:solidFill>
                <a:latin typeface="HelveticaNeueLT Std Lt" panose="020B0403020202020204" pitchFamily="34" charset="77"/>
              </a:defRPr>
            </a:lvl1pPr>
          </a:lstStyle>
          <a:p>
            <a:r>
              <a:rPr lang="de-DE" dirty="0"/>
              <a:t>KATEGORIE</a:t>
            </a:r>
          </a:p>
        </p:txBody>
      </p:sp>
    </p:spTree>
    <p:extLst>
      <p:ext uri="{BB962C8B-B14F-4D97-AF65-F5344CB8AC3E}">
        <p14:creationId xmlns:p14="http://schemas.microsoft.com/office/powerpoint/2010/main" val="150606307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el Linien 2">
    <p:bg>
      <p:bgPr>
        <a:blipFill rotWithShape="1">
          <a:blip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1"/>
          <p:cNvSpPr>
            <a:spLocks noGrp="1"/>
          </p:cNvSpPr>
          <p:nvPr>
            <p:ph type="ctrTitle"/>
          </p:nvPr>
        </p:nvSpPr>
        <p:spPr>
          <a:xfrm>
            <a:off x="914400" y="5170498"/>
            <a:ext cx="10884747" cy="894564"/>
          </a:xfrm>
        </p:spPr>
        <p:txBody>
          <a:bodyPr anchor="b"/>
          <a:lstStyle>
            <a:lvl1pPr algn="l">
              <a:defRPr sz="3067" b="1">
                <a:solidFill>
                  <a:srgbClr val="FFFFFF"/>
                </a:solidFill>
              </a:defRPr>
            </a:lvl1pPr>
          </a:lstStyle>
          <a:p>
            <a:r>
              <a:rPr lang="de-DE"/>
              <a:t>Mastertitelformat bearbeiten</a:t>
            </a:r>
            <a:endParaRPr lang="de-DE" dirty="0"/>
          </a:p>
        </p:txBody>
      </p:sp>
      <p:sp>
        <p:nvSpPr>
          <p:cNvPr id="5" name="Untertitel 2"/>
          <p:cNvSpPr>
            <a:spLocks noGrp="1"/>
          </p:cNvSpPr>
          <p:nvPr>
            <p:ph type="subTitle" idx="1"/>
          </p:nvPr>
        </p:nvSpPr>
        <p:spPr>
          <a:xfrm>
            <a:off x="914400" y="6084000"/>
            <a:ext cx="10884747" cy="774000"/>
          </a:xfrm>
        </p:spPr>
        <p:txBody>
          <a:bodyPr>
            <a:normAutofit/>
          </a:bodyPr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/>
              <a:t>Master-Untertitelformat bearbeiten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4277523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| Head ob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Bildplatzhalter 4">
            <a:extLst>
              <a:ext uri="{FF2B5EF4-FFF2-40B4-BE49-F238E27FC236}">
                <a16:creationId xmlns:a16="http://schemas.microsoft.com/office/drawing/2014/main" id="{3DF64E14-505E-A94B-859D-3468FF7B0C6E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1" y="317845"/>
            <a:ext cx="12197889" cy="6540155"/>
          </a:xfrm>
          <a:custGeom>
            <a:avLst/>
            <a:gdLst>
              <a:gd name="connsiteX0" fmla="*/ 0 w 9144000"/>
              <a:gd name="connsiteY0" fmla="*/ 0 h 4587875"/>
              <a:gd name="connsiteX1" fmla="*/ 9144000 w 9144000"/>
              <a:gd name="connsiteY1" fmla="*/ 0 h 4587875"/>
              <a:gd name="connsiteX2" fmla="*/ 9144000 w 9144000"/>
              <a:gd name="connsiteY2" fmla="*/ 4587875 h 4587875"/>
              <a:gd name="connsiteX3" fmla="*/ 0 w 9144000"/>
              <a:gd name="connsiteY3" fmla="*/ 4587875 h 4587875"/>
              <a:gd name="connsiteX4" fmla="*/ 0 w 9144000"/>
              <a:gd name="connsiteY4" fmla="*/ 0 h 4587875"/>
              <a:gd name="connsiteX0" fmla="*/ 0 w 9153331"/>
              <a:gd name="connsiteY0" fmla="*/ 317241 h 4905116"/>
              <a:gd name="connsiteX1" fmla="*/ 9153331 w 9153331"/>
              <a:gd name="connsiteY1" fmla="*/ 0 h 4905116"/>
              <a:gd name="connsiteX2" fmla="*/ 9144000 w 9153331"/>
              <a:gd name="connsiteY2" fmla="*/ 4905116 h 4905116"/>
              <a:gd name="connsiteX3" fmla="*/ 0 w 9153331"/>
              <a:gd name="connsiteY3" fmla="*/ 4905116 h 4905116"/>
              <a:gd name="connsiteX4" fmla="*/ 0 w 9153331"/>
              <a:gd name="connsiteY4" fmla="*/ 317241 h 4905116"/>
              <a:gd name="connsiteX0" fmla="*/ 0 w 9144897"/>
              <a:gd name="connsiteY0" fmla="*/ 317241 h 4905116"/>
              <a:gd name="connsiteX1" fmla="*/ 9144000 w 9144897"/>
              <a:gd name="connsiteY1" fmla="*/ 0 h 4905116"/>
              <a:gd name="connsiteX2" fmla="*/ 9144000 w 9144897"/>
              <a:gd name="connsiteY2" fmla="*/ 4905116 h 4905116"/>
              <a:gd name="connsiteX3" fmla="*/ 0 w 9144897"/>
              <a:gd name="connsiteY3" fmla="*/ 4905116 h 4905116"/>
              <a:gd name="connsiteX4" fmla="*/ 0 w 9144897"/>
              <a:gd name="connsiteY4" fmla="*/ 317241 h 4905116"/>
              <a:gd name="connsiteX0" fmla="*/ 0 w 9148417"/>
              <a:gd name="connsiteY0" fmla="*/ 317241 h 4905116"/>
              <a:gd name="connsiteX1" fmla="*/ 9148417 w 9148417"/>
              <a:gd name="connsiteY1" fmla="*/ 0 h 4905116"/>
              <a:gd name="connsiteX2" fmla="*/ 9144000 w 9148417"/>
              <a:gd name="connsiteY2" fmla="*/ 4905116 h 4905116"/>
              <a:gd name="connsiteX3" fmla="*/ 0 w 9148417"/>
              <a:gd name="connsiteY3" fmla="*/ 4905116 h 4905116"/>
              <a:gd name="connsiteX4" fmla="*/ 0 w 9148417"/>
              <a:gd name="connsiteY4" fmla="*/ 317241 h 49051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48417" h="4905116">
                <a:moveTo>
                  <a:pt x="0" y="317241"/>
                </a:moveTo>
                <a:lnTo>
                  <a:pt x="9148417" y="0"/>
                </a:lnTo>
                <a:cubicBezTo>
                  <a:pt x="9145307" y="1635039"/>
                  <a:pt x="9147110" y="3270077"/>
                  <a:pt x="9144000" y="4905116"/>
                </a:cubicBezTo>
                <a:lnTo>
                  <a:pt x="0" y="4905116"/>
                </a:lnTo>
                <a:lnTo>
                  <a:pt x="0" y="317241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anchor="ctr"/>
          <a:lstStyle>
            <a:lvl1pPr algn="ctr">
              <a:defRPr/>
            </a:lvl1pPr>
          </a:lstStyle>
          <a:p>
            <a:r>
              <a:rPr lang="de-DE"/>
              <a:t>Bild auf Platzhalter ziehen oder durch Klicken auf Symbol hinzufügen</a:t>
            </a:r>
          </a:p>
        </p:txBody>
      </p:sp>
      <p:sp>
        <p:nvSpPr>
          <p:cNvPr id="4" name="Textplatzhalter 2">
            <a:extLst>
              <a:ext uri="{FF2B5EF4-FFF2-40B4-BE49-F238E27FC236}">
                <a16:creationId xmlns:a16="http://schemas.microsoft.com/office/drawing/2014/main" id="{F98B853F-04C3-944E-9EDA-3CA2C35EA1F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 rot="21480000">
            <a:off x="3952560" y="795853"/>
            <a:ext cx="8278605" cy="679419"/>
          </a:xfrm>
          <a:prstGeom prst="rect">
            <a:avLst/>
          </a:prstGeom>
          <a:solidFill>
            <a:schemeClr val="bg1"/>
          </a:solidFill>
        </p:spPr>
        <p:txBody>
          <a:bodyPr wrap="none" lIns="0" tIns="108000" rIns="900000" bIns="180000" anchor="ctr" anchorCtr="1">
            <a:noAutofit/>
          </a:bodyPr>
          <a:lstStyle>
            <a:lvl1pPr marL="959976" indent="0" algn="r">
              <a:spcBef>
                <a:spcPts val="800"/>
              </a:spcBef>
              <a:tabLst/>
              <a:defRPr lang="de-DE" sz="5333" b="0" i="0" kern="1200" baseline="0" dirty="0">
                <a:ln>
                  <a:noFill/>
                </a:ln>
                <a:solidFill>
                  <a:schemeClr val="tx1"/>
                </a:solidFill>
                <a:latin typeface="Arial Black" panose="020B0604020202020204" pitchFamily="34" charset="0"/>
                <a:ea typeface="Pragmatica Black" charset="0"/>
                <a:cs typeface="Arial Black" panose="020B0604020202020204" pitchFamily="34" charset="0"/>
              </a:defRPr>
            </a:lvl1pPr>
          </a:lstStyle>
          <a:p>
            <a:r>
              <a:rPr lang="de-DE" dirty="0"/>
              <a:t>Überschrift einfügen</a:t>
            </a:r>
          </a:p>
        </p:txBody>
      </p:sp>
    </p:spTree>
    <p:extLst>
      <p:ext uri="{BB962C8B-B14F-4D97-AF65-F5344CB8AC3E}">
        <p14:creationId xmlns:p14="http://schemas.microsoft.com/office/powerpoint/2010/main" val="253740654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orient="horz" pos="350">
          <p15:clr>
            <a:srgbClr val="FBAE40"/>
          </p15:clr>
        </p15:guide>
        <p15:guide id="3" orient="horz" pos="146">
          <p15:clr>
            <a:srgbClr val="FBAE40"/>
          </p15:clr>
        </p15:guide>
      </p15:sldGuideLst>
    </p:ext>
  </p:extLs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Kapitelüberschriften zentrie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Untertitel 2"/>
          <p:cNvSpPr>
            <a:spLocks noGrp="1"/>
          </p:cNvSpPr>
          <p:nvPr>
            <p:ph type="subTitle" idx="1"/>
          </p:nvPr>
        </p:nvSpPr>
        <p:spPr>
          <a:xfrm>
            <a:off x="914400" y="3859464"/>
            <a:ext cx="10363200" cy="1752600"/>
          </a:xfrm>
        </p:spPr>
        <p:txBody>
          <a:bodyPr>
            <a:normAutofit/>
          </a:bodyPr>
          <a:lstStyle>
            <a:lvl1pPr marL="0" indent="0" algn="ctr">
              <a:buNone/>
              <a:defRPr sz="2933">
                <a:solidFill>
                  <a:schemeClr val="tx1">
                    <a:tint val="75000"/>
                  </a:schemeClr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/>
              <a:t>Master-Untertitelformat bearbeiten</a:t>
            </a:r>
            <a:endParaRPr lang="de-DE" dirty="0"/>
          </a:p>
        </p:txBody>
      </p:sp>
      <p:sp>
        <p:nvSpPr>
          <p:cNvPr id="12" name="Titel 1"/>
          <p:cNvSpPr>
            <a:spLocks noGrp="1"/>
          </p:cNvSpPr>
          <p:nvPr>
            <p:ph type="ctrTitle"/>
          </p:nvPr>
        </p:nvSpPr>
        <p:spPr>
          <a:xfrm>
            <a:off x="914400" y="1395796"/>
            <a:ext cx="10363200" cy="2189480"/>
          </a:xfrm>
        </p:spPr>
        <p:txBody>
          <a:bodyPr lIns="0" tIns="0" rIns="0" bIns="0" anchor="b"/>
          <a:lstStyle>
            <a:lvl1pPr algn="ctr">
              <a:defRPr sz="4000" b="1">
                <a:solidFill>
                  <a:schemeClr val="accent1"/>
                </a:solidFill>
              </a:defRPr>
            </a:lvl1pPr>
          </a:lstStyle>
          <a:p>
            <a:r>
              <a:rPr lang="de-DE"/>
              <a:t>Mastertitelformat bearbeiten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1470440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ild | Head ob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Bildplatzhalter 4">
            <a:extLst>
              <a:ext uri="{FF2B5EF4-FFF2-40B4-BE49-F238E27FC236}">
                <a16:creationId xmlns:a16="http://schemas.microsoft.com/office/drawing/2014/main" id="{3DF64E14-505E-A94B-859D-3468FF7B0C6E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1" y="317845"/>
            <a:ext cx="12197889" cy="6540155"/>
          </a:xfrm>
          <a:custGeom>
            <a:avLst/>
            <a:gdLst>
              <a:gd name="connsiteX0" fmla="*/ 0 w 9144000"/>
              <a:gd name="connsiteY0" fmla="*/ 0 h 4587875"/>
              <a:gd name="connsiteX1" fmla="*/ 9144000 w 9144000"/>
              <a:gd name="connsiteY1" fmla="*/ 0 h 4587875"/>
              <a:gd name="connsiteX2" fmla="*/ 9144000 w 9144000"/>
              <a:gd name="connsiteY2" fmla="*/ 4587875 h 4587875"/>
              <a:gd name="connsiteX3" fmla="*/ 0 w 9144000"/>
              <a:gd name="connsiteY3" fmla="*/ 4587875 h 4587875"/>
              <a:gd name="connsiteX4" fmla="*/ 0 w 9144000"/>
              <a:gd name="connsiteY4" fmla="*/ 0 h 4587875"/>
              <a:gd name="connsiteX0" fmla="*/ 0 w 9153331"/>
              <a:gd name="connsiteY0" fmla="*/ 317241 h 4905116"/>
              <a:gd name="connsiteX1" fmla="*/ 9153331 w 9153331"/>
              <a:gd name="connsiteY1" fmla="*/ 0 h 4905116"/>
              <a:gd name="connsiteX2" fmla="*/ 9144000 w 9153331"/>
              <a:gd name="connsiteY2" fmla="*/ 4905116 h 4905116"/>
              <a:gd name="connsiteX3" fmla="*/ 0 w 9153331"/>
              <a:gd name="connsiteY3" fmla="*/ 4905116 h 4905116"/>
              <a:gd name="connsiteX4" fmla="*/ 0 w 9153331"/>
              <a:gd name="connsiteY4" fmla="*/ 317241 h 4905116"/>
              <a:gd name="connsiteX0" fmla="*/ 0 w 9144897"/>
              <a:gd name="connsiteY0" fmla="*/ 317241 h 4905116"/>
              <a:gd name="connsiteX1" fmla="*/ 9144000 w 9144897"/>
              <a:gd name="connsiteY1" fmla="*/ 0 h 4905116"/>
              <a:gd name="connsiteX2" fmla="*/ 9144000 w 9144897"/>
              <a:gd name="connsiteY2" fmla="*/ 4905116 h 4905116"/>
              <a:gd name="connsiteX3" fmla="*/ 0 w 9144897"/>
              <a:gd name="connsiteY3" fmla="*/ 4905116 h 4905116"/>
              <a:gd name="connsiteX4" fmla="*/ 0 w 9144897"/>
              <a:gd name="connsiteY4" fmla="*/ 317241 h 4905116"/>
              <a:gd name="connsiteX0" fmla="*/ 0 w 9148417"/>
              <a:gd name="connsiteY0" fmla="*/ 317241 h 4905116"/>
              <a:gd name="connsiteX1" fmla="*/ 9148417 w 9148417"/>
              <a:gd name="connsiteY1" fmla="*/ 0 h 4905116"/>
              <a:gd name="connsiteX2" fmla="*/ 9144000 w 9148417"/>
              <a:gd name="connsiteY2" fmla="*/ 4905116 h 4905116"/>
              <a:gd name="connsiteX3" fmla="*/ 0 w 9148417"/>
              <a:gd name="connsiteY3" fmla="*/ 4905116 h 4905116"/>
              <a:gd name="connsiteX4" fmla="*/ 0 w 9148417"/>
              <a:gd name="connsiteY4" fmla="*/ 317241 h 49051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48417" h="4905116">
                <a:moveTo>
                  <a:pt x="0" y="317241"/>
                </a:moveTo>
                <a:lnTo>
                  <a:pt x="9148417" y="0"/>
                </a:lnTo>
                <a:cubicBezTo>
                  <a:pt x="9145307" y="1635039"/>
                  <a:pt x="9147110" y="3270077"/>
                  <a:pt x="9144000" y="4905116"/>
                </a:cubicBezTo>
                <a:lnTo>
                  <a:pt x="0" y="4905116"/>
                </a:lnTo>
                <a:lnTo>
                  <a:pt x="0" y="317241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anchor="ctr"/>
          <a:lstStyle>
            <a:lvl1pPr algn="ctr">
              <a:defRPr/>
            </a:lvl1pPr>
          </a:lstStyle>
          <a:p>
            <a:r>
              <a:rPr lang="de-DE"/>
              <a:t>Bild auf Platzhalter ziehen oder durch Klicken auf Symbol hinzufügen</a:t>
            </a:r>
          </a:p>
        </p:txBody>
      </p:sp>
      <p:sp>
        <p:nvSpPr>
          <p:cNvPr id="6" name="Rechteck 5"/>
          <p:cNvSpPr/>
          <p:nvPr userDrawn="1"/>
        </p:nvSpPr>
        <p:spPr>
          <a:xfrm>
            <a:off x="0" y="1"/>
            <a:ext cx="12233981" cy="6858000"/>
          </a:xfrm>
          <a:prstGeom prst="rect">
            <a:avLst/>
          </a:prstGeom>
          <a:solidFill>
            <a:schemeClr val="tx1">
              <a:alpha val="60000"/>
            </a:schemeClr>
          </a:solidFill>
          <a:ln w="3175" cmpd="sng"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 sz="2400" b="0" i="0" dirty="0">
              <a:latin typeface="Arial" panose="020B0604020202020204" pitchFamily="34" charset="0"/>
            </a:endParaRPr>
          </a:p>
        </p:txBody>
      </p:sp>
      <p:sp>
        <p:nvSpPr>
          <p:cNvPr id="7" name="Textplatzhalter 2">
            <a:extLst>
              <a:ext uri="{FF2B5EF4-FFF2-40B4-BE49-F238E27FC236}">
                <a16:creationId xmlns:a16="http://schemas.microsoft.com/office/drawing/2014/main" id="{7F1C20EA-282C-9B42-B336-B253E420145D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 rot="21480000">
            <a:off x="3959080" y="795853"/>
            <a:ext cx="8278605" cy="679419"/>
          </a:xfrm>
          <a:prstGeom prst="rect">
            <a:avLst/>
          </a:prstGeom>
          <a:solidFill>
            <a:schemeClr val="bg1"/>
          </a:solidFill>
        </p:spPr>
        <p:txBody>
          <a:bodyPr wrap="none" lIns="0" tIns="108000" rIns="900000" bIns="180000" anchor="ctr" anchorCtr="1">
            <a:noAutofit/>
          </a:bodyPr>
          <a:lstStyle>
            <a:lvl1pPr marL="959976" indent="0" algn="r">
              <a:spcBef>
                <a:spcPts val="800"/>
              </a:spcBef>
              <a:tabLst/>
              <a:defRPr lang="de-DE" sz="5333" b="0" i="0" kern="1200" baseline="0" dirty="0">
                <a:ln>
                  <a:noFill/>
                </a:ln>
                <a:solidFill>
                  <a:schemeClr val="tx1"/>
                </a:solidFill>
                <a:latin typeface="Arial Black" panose="020B0604020202020204" pitchFamily="34" charset="0"/>
                <a:ea typeface="Pragmatica Black" charset="0"/>
                <a:cs typeface="Arial Black" panose="020B0604020202020204" pitchFamily="34" charset="0"/>
              </a:defRPr>
            </a:lvl1pPr>
          </a:lstStyle>
          <a:p>
            <a:r>
              <a:rPr lang="de-DE" dirty="0"/>
              <a:t>Überschrift einfügen</a:t>
            </a:r>
          </a:p>
        </p:txBody>
      </p:sp>
    </p:spTree>
    <p:extLst>
      <p:ext uri="{BB962C8B-B14F-4D97-AF65-F5344CB8AC3E}">
        <p14:creationId xmlns:p14="http://schemas.microsoft.com/office/powerpoint/2010/main" val="405221024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orient="horz" pos="350">
          <p15:clr>
            <a:srgbClr val="FBAE40"/>
          </p15:clr>
        </p15:guide>
        <p15:guide id="3" orient="horz" pos="146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| Head unt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Bildplatzhalter 4">
            <a:extLst>
              <a:ext uri="{FF2B5EF4-FFF2-40B4-BE49-F238E27FC236}">
                <a16:creationId xmlns:a16="http://schemas.microsoft.com/office/drawing/2014/main" id="{405F2DEE-7846-824B-9489-A55AB7FE791F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1" y="317845"/>
            <a:ext cx="12197889" cy="6540155"/>
          </a:xfrm>
          <a:custGeom>
            <a:avLst/>
            <a:gdLst>
              <a:gd name="connsiteX0" fmla="*/ 0 w 9144000"/>
              <a:gd name="connsiteY0" fmla="*/ 0 h 4587875"/>
              <a:gd name="connsiteX1" fmla="*/ 9144000 w 9144000"/>
              <a:gd name="connsiteY1" fmla="*/ 0 h 4587875"/>
              <a:gd name="connsiteX2" fmla="*/ 9144000 w 9144000"/>
              <a:gd name="connsiteY2" fmla="*/ 4587875 h 4587875"/>
              <a:gd name="connsiteX3" fmla="*/ 0 w 9144000"/>
              <a:gd name="connsiteY3" fmla="*/ 4587875 h 4587875"/>
              <a:gd name="connsiteX4" fmla="*/ 0 w 9144000"/>
              <a:gd name="connsiteY4" fmla="*/ 0 h 4587875"/>
              <a:gd name="connsiteX0" fmla="*/ 0 w 9153331"/>
              <a:gd name="connsiteY0" fmla="*/ 317241 h 4905116"/>
              <a:gd name="connsiteX1" fmla="*/ 9153331 w 9153331"/>
              <a:gd name="connsiteY1" fmla="*/ 0 h 4905116"/>
              <a:gd name="connsiteX2" fmla="*/ 9144000 w 9153331"/>
              <a:gd name="connsiteY2" fmla="*/ 4905116 h 4905116"/>
              <a:gd name="connsiteX3" fmla="*/ 0 w 9153331"/>
              <a:gd name="connsiteY3" fmla="*/ 4905116 h 4905116"/>
              <a:gd name="connsiteX4" fmla="*/ 0 w 9153331"/>
              <a:gd name="connsiteY4" fmla="*/ 317241 h 4905116"/>
              <a:gd name="connsiteX0" fmla="*/ 0 w 9144897"/>
              <a:gd name="connsiteY0" fmla="*/ 317241 h 4905116"/>
              <a:gd name="connsiteX1" fmla="*/ 9144000 w 9144897"/>
              <a:gd name="connsiteY1" fmla="*/ 0 h 4905116"/>
              <a:gd name="connsiteX2" fmla="*/ 9144000 w 9144897"/>
              <a:gd name="connsiteY2" fmla="*/ 4905116 h 4905116"/>
              <a:gd name="connsiteX3" fmla="*/ 0 w 9144897"/>
              <a:gd name="connsiteY3" fmla="*/ 4905116 h 4905116"/>
              <a:gd name="connsiteX4" fmla="*/ 0 w 9144897"/>
              <a:gd name="connsiteY4" fmla="*/ 317241 h 4905116"/>
              <a:gd name="connsiteX0" fmla="*/ 0 w 9148417"/>
              <a:gd name="connsiteY0" fmla="*/ 317241 h 4905116"/>
              <a:gd name="connsiteX1" fmla="*/ 9148417 w 9148417"/>
              <a:gd name="connsiteY1" fmla="*/ 0 h 4905116"/>
              <a:gd name="connsiteX2" fmla="*/ 9144000 w 9148417"/>
              <a:gd name="connsiteY2" fmla="*/ 4905116 h 4905116"/>
              <a:gd name="connsiteX3" fmla="*/ 0 w 9148417"/>
              <a:gd name="connsiteY3" fmla="*/ 4905116 h 4905116"/>
              <a:gd name="connsiteX4" fmla="*/ 0 w 9148417"/>
              <a:gd name="connsiteY4" fmla="*/ 317241 h 49051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48417" h="4905116">
                <a:moveTo>
                  <a:pt x="0" y="317241"/>
                </a:moveTo>
                <a:lnTo>
                  <a:pt x="9148417" y="0"/>
                </a:lnTo>
                <a:cubicBezTo>
                  <a:pt x="9145307" y="1635039"/>
                  <a:pt x="9147110" y="3270077"/>
                  <a:pt x="9144000" y="4905116"/>
                </a:cubicBezTo>
                <a:lnTo>
                  <a:pt x="0" y="4905116"/>
                </a:lnTo>
                <a:lnTo>
                  <a:pt x="0" y="317241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anchor="ctr"/>
          <a:lstStyle>
            <a:lvl1pPr algn="ctr">
              <a:defRPr/>
            </a:lvl1pPr>
          </a:lstStyle>
          <a:p>
            <a:r>
              <a:rPr lang="de-DE"/>
              <a:t>Bild auf Platzhalter ziehen oder durch Klicken auf Symbol hinzufügen</a:t>
            </a:r>
            <a:endParaRPr lang="de-DE" dirty="0"/>
          </a:p>
        </p:txBody>
      </p:sp>
      <p:sp>
        <p:nvSpPr>
          <p:cNvPr id="4" name="Textplatzhalter 2">
            <a:extLst>
              <a:ext uri="{FF2B5EF4-FFF2-40B4-BE49-F238E27FC236}">
                <a16:creationId xmlns:a16="http://schemas.microsoft.com/office/drawing/2014/main" id="{1588413E-AAFA-EA4C-8EC7-1952A582570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 rot="21480000">
            <a:off x="3959080" y="5750871"/>
            <a:ext cx="8278605" cy="679419"/>
          </a:xfrm>
          <a:prstGeom prst="rect">
            <a:avLst/>
          </a:prstGeom>
          <a:solidFill>
            <a:schemeClr val="bg1"/>
          </a:solidFill>
        </p:spPr>
        <p:txBody>
          <a:bodyPr wrap="none" lIns="0" tIns="108000" rIns="900000" bIns="180000" anchor="ctr" anchorCtr="1">
            <a:noAutofit/>
          </a:bodyPr>
          <a:lstStyle>
            <a:lvl1pPr marL="959976" indent="0" algn="r">
              <a:spcBef>
                <a:spcPts val="800"/>
              </a:spcBef>
              <a:tabLst/>
              <a:defRPr lang="de-DE" sz="5333" b="0" i="0" kern="1200" baseline="0" dirty="0">
                <a:ln>
                  <a:noFill/>
                </a:ln>
                <a:solidFill>
                  <a:schemeClr val="tx1"/>
                </a:solidFill>
                <a:latin typeface="Arial Black" panose="020B0604020202020204" pitchFamily="34" charset="0"/>
                <a:ea typeface="Pragmatica Black" charset="0"/>
                <a:cs typeface="Arial Black" panose="020B0604020202020204" pitchFamily="34" charset="0"/>
              </a:defRPr>
            </a:lvl1pPr>
          </a:lstStyle>
          <a:p>
            <a:r>
              <a:rPr lang="de-DE" dirty="0"/>
              <a:t>Überschrift einfügen</a:t>
            </a:r>
          </a:p>
        </p:txBody>
      </p:sp>
    </p:spTree>
    <p:extLst>
      <p:ext uri="{BB962C8B-B14F-4D97-AF65-F5344CB8AC3E}">
        <p14:creationId xmlns:p14="http://schemas.microsoft.com/office/powerpoint/2010/main" val="7992212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orient="horz" pos="1620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ild | Head unt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Bildplatzhalter 4">
            <a:extLst>
              <a:ext uri="{FF2B5EF4-FFF2-40B4-BE49-F238E27FC236}">
                <a16:creationId xmlns:a16="http://schemas.microsoft.com/office/drawing/2014/main" id="{405F2DEE-7846-824B-9489-A55AB7FE791F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1" y="317845"/>
            <a:ext cx="12197889" cy="6540155"/>
          </a:xfrm>
          <a:custGeom>
            <a:avLst/>
            <a:gdLst>
              <a:gd name="connsiteX0" fmla="*/ 0 w 9144000"/>
              <a:gd name="connsiteY0" fmla="*/ 0 h 4587875"/>
              <a:gd name="connsiteX1" fmla="*/ 9144000 w 9144000"/>
              <a:gd name="connsiteY1" fmla="*/ 0 h 4587875"/>
              <a:gd name="connsiteX2" fmla="*/ 9144000 w 9144000"/>
              <a:gd name="connsiteY2" fmla="*/ 4587875 h 4587875"/>
              <a:gd name="connsiteX3" fmla="*/ 0 w 9144000"/>
              <a:gd name="connsiteY3" fmla="*/ 4587875 h 4587875"/>
              <a:gd name="connsiteX4" fmla="*/ 0 w 9144000"/>
              <a:gd name="connsiteY4" fmla="*/ 0 h 4587875"/>
              <a:gd name="connsiteX0" fmla="*/ 0 w 9153331"/>
              <a:gd name="connsiteY0" fmla="*/ 317241 h 4905116"/>
              <a:gd name="connsiteX1" fmla="*/ 9153331 w 9153331"/>
              <a:gd name="connsiteY1" fmla="*/ 0 h 4905116"/>
              <a:gd name="connsiteX2" fmla="*/ 9144000 w 9153331"/>
              <a:gd name="connsiteY2" fmla="*/ 4905116 h 4905116"/>
              <a:gd name="connsiteX3" fmla="*/ 0 w 9153331"/>
              <a:gd name="connsiteY3" fmla="*/ 4905116 h 4905116"/>
              <a:gd name="connsiteX4" fmla="*/ 0 w 9153331"/>
              <a:gd name="connsiteY4" fmla="*/ 317241 h 4905116"/>
              <a:gd name="connsiteX0" fmla="*/ 0 w 9144897"/>
              <a:gd name="connsiteY0" fmla="*/ 317241 h 4905116"/>
              <a:gd name="connsiteX1" fmla="*/ 9144000 w 9144897"/>
              <a:gd name="connsiteY1" fmla="*/ 0 h 4905116"/>
              <a:gd name="connsiteX2" fmla="*/ 9144000 w 9144897"/>
              <a:gd name="connsiteY2" fmla="*/ 4905116 h 4905116"/>
              <a:gd name="connsiteX3" fmla="*/ 0 w 9144897"/>
              <a:gd name="connsiteY3" fmla="*/ 4905116 h 4905116"/>
              <a:gd name="connsiteX4" fmla="*/ 0 w 9144897"/>
              <a:gd name="connsiteY4" fmla="*/ 317241 h 4905116"/>
              <a:gd name="connsiteX0" fmla="*/ 0 w 9148417"/>
              <a:gd name="connsiteY0" fmla="*/ 317241 h 4905116"/>
              <a:gd name="connsiteX1" fmla="*/ 9148417 w 9148417"/>
              <a:gd name="connsiteY1" fmla="*/ 0 h 4905116"/>
              <a:gd name="connsiteX2" fmla="*/ 9144000 w 9148417"/>
              <a:gd name="connsiteY2" fmla="*/ 4905116 h 4905116"/>
              <a:gd name="connsiteX3" fmla="*/ 0 w 9148417"/>
              <a:gd name="connsiteY3" fmla="*/ 4905116 h 4905116"/>
              <a:gd name="connsiteX4" fmla="*/ 0 w 9148417"/>
              <a:gd name="connsiteY4" fmla="*/ 317241 h 49051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48417" h="4905116">
                <a:moveTo>
                  <a:pt x="0" y="317241"/>
                </a:moveTo>
                <a:lnTo>
                  <a:pt x="9148417" y="0"/>
                </a:lnTo>
                <a:cubicBezTo>
                  <a:pt x="9145307" y="1635039"/>
                  <a:pt x="9147110" y="3270077"/>
                  <a:pt x="9144000" y="4905116"/>
                </a:cubicBezTo>
                <a:lnTo>
                  <a:pt x="0" y="4905116"/>
                </a:lnTo>
                <a:lnTo>
                  <a:pt x="0" y="317241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anchor="ctr"/>
          <a:lstStyle>
            <a:lvl1pPr algn="ctr">
              <a:defRPr/>
            </a:lvl1pPr>
          </a:lstStyle>
          <a:p>
            <a:r>
              <a:rPr lang="de-DE"/>
              <a:t>Bild auf Platzhalter ziehen oder durch Klicken auf Symbol hinzufügen</a:t>
            </a:r>
            <a:endParaRPr lang="de-DE" dirty="0"/>
          </a:p>
        </p:txBody>
      </p:sp>
      <p:sp>
        <p:nvSpPr>
          <p:cNvPr id="5" name="Rechteck 4">
            <a:extLst>
              <a:ext uri="{FF2B5EF4-FFF2-40B4-BE49-F238E27FC236}">
                <a16:creationId xmlns:a16="http://schemas.microsoft.com/office/drawing/2014/main" id="{DA869126-0D02-7041-AFC2-7B82686B79A9}"/>
              </a:ext>
            </a:extLst>
          </p:cNvPr>
          <p:cNvSpPr/>
          <p:nvPr userDrawn="1"/>
        </p:nvSpPr>
        <p:spPr>
          <a:xfrm>
            <a:off x="-13556" y="7435"/>
            <a:ext cx="12233981" cy="6858000"/>
          </a:xfrm>
          <a:prstGeom prst="rect">
            <a:avLst/>
          </a:prstGeom>
          <a:solidFill>
            <a:schemeClr val="tx1">
              <a:alpha val="60000"/>
            </a:schemeClr>
          </a:solidFill>
          <a:ln w="3175" cmpd="sng"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 sz="2400" b="0" i="0" dirty="0">
              <a:latin typeface="Arial" panose="020B0604020202020204" pitchFamily="34" charset="0"/>
            </a:endParaRPr>
          </a:p>
        </p:txBody>
      </p:sp>
      <p:sp>
        <p:nvSpPr>
          <p:cNvPr id="4" name="Textplatzhalter 2">
            <a:extLst>
              <a:ext uri="{FF2B5EF4-FFF2-40B4-BE49-F238E27FC236}">
                <a16:creationId xmlns:a16="http://schemas.microsoft.com/office/drawing/2014/main" id="{1588413E-AAFA-EA4C-8EC7-1952A582570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 rot="21480000">
            <a:off x="3959080" y="5750871"/>
            <a:ext cx="8278605" cy="679419"/>
          </a:xfrm>
          <a:prstGeom prst="rect">
            <a:avLst/>
          </a:prstGeom>
          <a:solidFill>
            <a:schemeClr val="bg1"/>
          </a:solidFill>
        </p:spPr>
        <p:txBody>
          <a:bodyPr wrap="none" lIns="0" tIns="108000" rIns="900000" bIns="180000" anchor="ctr" anchorCtr="1">
            <a:noAutofit/>
          </a:bodyPr>
          <a:lstStyle>
            <a:lvl1pPr marL="959976" indent="0" algn="r">
              <a:spcBef>
                <a:spcPts val="800"/>
              </a:spcBef>
              <a:tabLst/>
              <a:defRPr lang="de-DE" sz="5333" b="0" i="0" kern="1200" baseline="0" dirty="0">
                <a:ln>
                  <a:noFill/>
                </a:ln>
                <a:solidFill>
                  <a:schemeClr val="tx1"/>
                </a:solidFill>
                <a:latin typeface="Arial Black" panose="020B0604020202020204" pitchFamily="34" charset="0"/>
                <a:ea typeface="Pragmatica Black" charset="0"/>
                <a:cs typeface="Arial Black" panose="020B0604020202020204" pitchFamily="34" charset="0"/>
              </a:defRPr>
            </a:lvl1pPr>
          </a:lstStyle>
          <a:p>
            <a:r>
              <a:rPr lang="de-DE" dirty="0"/>
              <a:t>Überschrift einfügen</a:t>
            </a:r>
          </a:p>
        </p:txBody>
      </p:sp>
    </p:spTree>
    <p:extLst>
      <p:ext uri="{BB962C8B-B14F-4D97-AF65-F5344CB8AC3E}">
        <p14:creationId xmlns:p14="http://schemas.microsoft.com/office/powerpoint/2010/main" val="144613917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orient="horz" pos="1620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ch | Head |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platzhalter 8">
            <a:extLst>
              <a:ext uri="{FF2B5EF4-FFF2-40B4-BE49-F238E27FC236}">
                <a16:creationId xmlns:a16="http://schemas.microsoft.com/office/drawing/2014/main" id="{DE69FAE8-D42D-624E-A774-1B271979C20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88763" y="259221"/>
            <a:ext cx="8340285" cy="477795"/>
          </a:xfrm>
          <a:prstGeom prst="rect">
            <a:avLst/>
          </a:prstGeom>
        </p:spPr>
        <p:txBody>
          <a:bodyPr lIns="0" rIns="0"/>
          <a:lstStyle>
            <a:lvl1pPr marL="10584" indent="0" algn="l">
              <a:tabLst/>
              <a:defRPr>
                <a:solidFill>
                  <a:schemeClr val="accent1"/>
                </a:solidFill>
              </a:defRPr>
            </a:lvl1pPr>
            <a:lvl2pPr marL="742932" indent="-285744">
              <a:tabLst>
                <a:tab pos="3431032" algn="l"/>
              </a:tabLst>
              <a:defRPr/>
            </a:lvl2pPr>
          </a:lstStyle>
          <a:p>
            <a:r>
              <a:rPr lang="de-DE" dirty="0"/>
              <a:t>Dachzeile</a:t>
            </a:r>
          </a:p>
        </p:txBody>
      </p:sp>
      <p:sp>
        <p:nvSpPr>
          <p:cNvPr id="3" name="Bildplatzhalter 2">
            <a:extLst>
              <a:ext uri="{FF2B5EF4-FFF2-40B4-BE49-F238E27FC236}">
                <a16:creationId xmlns:a16="http://schemas.microsoft.com/office/drawing/2014/main" id="{FD192F2F-C3ED-F146-9026-F25D85BED6ED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0" y="1892301"/>
            <a:ext cx="12192000" cy="4965700"/>
          </a:xfrm>
          <a:custGeom>
            <a:avLst/>
            <a:gdLst>
              <a:gd name="connsiteX0" fmla="*/ 0 w 9144000"/>
              <a:gd name="connsiteY0" fmla="*/ 0 h 3724275"/>
              <a:gd name="connsiteX1" fmla="*/ 9144000 w 9144000"/>
              <a:gd name="connsiteY1" fmla="*/ 0 h 3724275"/>
              <a:gd name="connsiteX2" fmla="*/ 9144000 w 9144000"/>
              <a:gd name="connsiteY2" fmla="*/ 3724275 h 3724275"/>
              <a:gd name="connsiteX3" fmla="*/ 0 w 9144000"/>
              <a:gd name="connsiteY3" fmla="*/ 3724275 h 3724275"/>
              <a:gd name="connsiteX4" fmla="*/ 0 w 9144000"/>
              <a:gd name="connsiteY4" fmla="*/ 0 h 3724275"/>
              <a:gd name="connsiteX0" fmla="*/ 0 w 9144000"/>
              <a:gd name="connsiteY0" fmla="*/ 326571 h 3724275"/>
              <a:gd name="connsiteX1" fmla="*/ 9144000 w 9144000"/>
              <a:gd name="connsiteY1" fmla="*/ 0 h 3724275"/>
              <a:gd name="connsiteX2" fmla="*/ 9144000 w 9144000"/>
              <a:gd name="connsiteY2" fmla="*/ 3724275 h 3724275"/>
              <a:gd name="connsiteX3" fmla="*/ 0 w 9144000"/>
              <a:gd name="connsiteY3" fmla="*/ 3724275 h 3724275"/>
              <a:gd name="connsiteX4" fmla="*/ 0 w 9144000"/>
              <a:gd name="connsiteY4" fmla="*/ 326571 h 37242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44000" h="3724275">
                <a:moveTo>
                  <a:pt x="0" y="326571"/>
                </a:moveTo>
                <a:lnTo>
                  <a:pt x="9144000" y="0"/>
                </a:lnTo>
                <a:lnTo>
                  <a:pt x="9144000" y="3724275"/>
                </a:lnTo>
                <a:lnTo>
                  <a:pt x="0" y="3724275"/>
                </a:lnTo>
                <a:lnTo>
                  <a:pt x="0" y="326571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anchor="ctr"/>
          <a:lstStyle>
            <a:lvl1pPr algn="ctr">
              <a:defRPr/>
            </a:lvl1pPr>
          </a:lstStyle>
          <a:p>
            <a:r>
              <a:rPr lang="de-DE"/>
              <a:t>Bild auf Platzhalter ziehen oder durch Klicken auf Symbol hinzufügen</a:t>
            </a:r>
          </a:p>
        </p:txBody>
      </p:sp>
      <p:sp>
        <p:nvSpPr>
          <p:cNvPr id="8" name="Textplatzhalter 2">
            <a:extLst>
              <a:ext uri="{FF2B5EF4-FFF2-40B4-BE49-F238E27FC236}">
                <a16:creationId xmlns:a16="http://schemas.microsoft.com/office/drawing/2014/main" id="{F98B853F-04C3-944E-9EDA-3CA2C35EA1FF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88762" y="915432"/>
            <a:ext cx="10376137" cy="679419"/>
          </a:xfrm>
          <a:prstGeom prst="rect">
            <a:avLst/>
          </a:prstGeom>
          <a:solidFill>
            <a:schemeClr val="bg1"/>
          </a:solidFill>
        </p:spPr>
        <p:txBody>
          <a:bodyPr wrap="none" lIns="0" tIns="144000" rIns="900000" bIns="288000" anchor="ctr" anchorCtr="0">
            <a:noAutofit/>
          </a:bodyPr>
          <a:lstStyle>
            <a:lvl1pPr marL="0" indent="0" algn="l">
              <a:spcBef>
                <a:spcPts val="800"/>
              </a:spcBef>
              <a:tabLst/>
              <a:defRPr lang="de-DE" sz="5333" b="0" i="0" kern="1200" baseline="0" dirty="0">
                <a:ln>
                  <a:noFill/>
                </a:ln>
                <a:solidFill>
                  <a:schemeClr val="tx1"/>
                </a:solidFill>
                <a:latin typeface="Arial Black" panose="020B0604020202020204" pitchFamily="34" charset="0"/>
                <a:ea typeface="Pragmatica Black" charset="0"/>
                <a:cs typeface="Arial Black" panose="020B0604020202020204" pitchFamily="34" charset="0"/>
              </a:defRPr>
            </a:lvl1pPr>
          </a:lstStyle>
          <a:p>
            <a:r>
              <a:rPr lang="de-DE" dirty="0"/>
              <a:t>Überschrift einfügen</a:t>
            </a:r>
          </a:p>
        </p:txBody>
      </p:sp>
    </p:spTree>
    <p:extLst>
      <p:ext uri="{BB962C8B-B14F-4D97-AF65-F5344CB8AC3E}">
        <p14:creationId xmlns:p14="http://schemas.microsoft.com/office/powerpoint/2010/main" val="407444613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orient="horz" pos="894">
          <p15:clr>
            <a:srgbClr val="FBAE40"/>
          </p15:clr>
        </p15:guide>
        <p15:guide id="3" orient="horz" pos="1098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liennummernplatzhalt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223344-E642-0E4E-891D-1AA0EB921031}" type="slidenum">
              <a:rPr lang="de-DE" b="1" smtClean="0"/>
              <a:pPr/>
              <a:t>‹Nr.›</a:t>
            </a:fld>
            <a:endParaRPr lang="de-DE" dirty="0"/>
          </a:p>
        </p:txBody>
      </p:sp>
      <p:sp>
        <p:nvSpPr>
          <p:cNvPr id="2" name="Textplatzhalter 8">
            <a:extLst>
              <a:ext uri="{FF2B5EF4-FFF2-40B4-BE49-F238E27FC236}">
                <a16:creationId xmlns:a16="http://schemas.microsoft.com/office/drawing/2014/main" id="{C7A263A5-FCEC-DEB7-3A45-07E469E2C39B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93418" y="213130"/>
            <a:ext cx="7113169" cy="404375"/>
          </a:xfrm>
          <a:prstGeom prst="rect">
            <a:avLst/>
          </a:prstGeom>
        </p:spPr>
        <p:txBody>
          <a:bodyPr/>
          <a:lstStyle>
            <a:lvl1pPr marL="10584" indent="0">
              <a:tabLst/>
              <a:defRPr sz="1600" b="0" i="0">
                <a:solidFill>
                  <a:schemeClr val="bg1">
                    <a:lumMod val="75000"/>
                  </a:schemeClr>
                </a:solidFill>
                <a:latin typeface="HelveticaNeueLT Std Lt" panose="020B0403020202020204" pitchFamily="34" charset="77"/>
              </a:defRPr>
            </a:lvl1pPr>
          </a:lstStyle>
          <a:p>
            <a:r>
              <a:rPr lang="de-DE" dirty="0"/>
              <a:t>KATEGORIE</a:t>
            </a:r>
          </a:p>
        </p:txBody>
      </p:sp>
    </p:spTree>
    <p:extLst>
      <p:ext uri="{BB962C8B-B14F-4D97-AF65-F5344CB8AC3E}">
        <p14:creationId xmlns:p14="http://schemas.microsoft.com/office/powerpoint/2010/main" val="13746416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Highl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oliennummernplatzhalter 12">
            <a:extLst>
              <a:ext uri="{FF2B5EF4-FFF2-40B4-BE49-F238E27FC236}">
                <a16:creationId xmlns:a16="http://schemas.microsoft.com/office/drawing/2014/main" id="{CEBD260B-C3E5-C24C-8EC5-7A95445190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223344-E642-0E4E-891D-1AA0EB921031}" type="slidenum">
              <a:rPr lang="de-DE" b="1" smtClean="0"/>
              <a:pPr/>
              <a:t>‹Nr.›</a:t>
            </a:fld>
            <a:r>
              <a:rPr lang="de-DE" dirty="0"/>
              <a:t> </a:t>
            </a:r>
          </a:p>
        </p:txBody>
      </p:sp>
      <p:sp>
        <p:nvSpPr>
          <p:cNvPr id="6" name="Rechteck 5">
            <a:extLst>
              <a:ext uri="{FF2B5EF4-FFF2-40B4-BE49-F238E27FC236}">
                <a16:creationId xmlns:a16="http://schemas.microsoft.com/office/drawing/2014/main" id="{6CD563CF-E423-3041-BED4-3CA3936844B5}"/>
              </a:ext>
            </a:extLst>
          </p:cNvPr>
          <p:cNvSpPr/>
          <p:nvPr userDrawn="1"/>
        </p:nvSpPr>
        <p:spPr>
          <a:xfrm>
            <a:off x="240000" y="397934"/>
            <a:ext cx="11712000" cy="6078095"/>
          </a:xfrm>
          <a:prstGeom prst="rect">
            <a:avLst/>
          </a:prstGeom>
          <a:solidFill>
            <a:srgbClr val="E6E6E6"/>
          </a:solidFill>
          <a:ln w="3175" cmpd="sng"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 sz="2400" b="0" i="0" dirty="0">
              <a:solidFill>
                <a:srgbClr val="E6E6E6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190475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0D9F6391-EA7A-884F-8863-9EED83588B5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760153" y="6476028"/>
            <a:ext cx="12953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lang="de-DE" sz="800" b="0" i="0" kern="1200" smtClean="0">
                <a:solidFill>
                  <a:schemeClr val="tx1">
                    <a:lumMod val="50000"/>
                    <a:lumOff val="50000"/>
                  </a:schemeClr>
                </a:solidFill>
                <a:latin typeface="HelveticaNeueLT Std" panose="020B0604020202020204" pitchFamily="34" charset="77"/>
                <a:ea typeface="HelveticaNeueLT Std" panose="020B0604020202020204" pitchFamily="34" charset="77"/>
                <a:cs typeface="Arial" panose="020B0604020202020204" pitchFamily="34" charset="0"/>
              </a:defRPr>
            </a:lvl1pPr>
          </a:lstStyle>
          <a:p>
            <a:fld id="{76223344-E642-0E4E-891D-1AA0EB921031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8" name="Titelplatzhalter 7">
            <a:extLst>
              <a:ext uri="{FF2B5EF4-FFF2-40B4-BE49-F238E27FC236}">
                <a16:creationId xmlns:a16="http://schemas.microsoft.com/office/drawing/2014/main" id="{8FFDB933-F062-1F45-99E8-A2694C5F83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6185"/>
            <a:ext cx="10515600" cy="132503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7" name="Textplatzhalter 8">
            <a:extLst>
              <a:ext uri="{FF2B5EF4-FFF2-40B4-BE49-F238E27FC236}">
                <a16:creationId xmlns:a16="http://schemas.microsoft.com/office/drawing/2014/main" id="{1CDF12F5-1CE9-AC4B-AFD5-C4416E57B4C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6684"/>
            <a:ext cx="10515600" cy="434974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de-DE" dirty="0"/>
              <a:t>Mastertextformat bearbeiten
Zweite Ebene
Dritte Ebene
Vierte Ebene
Fünfte Ebene</a:t>
            </a:r>
          </a:p>
        </p:txBody>
      </p:sp>
    </p:spTree>
    <p:extLst>
      <p:ext uri="{BB962C8B-B14F-4D97-AF65-F5344CB8AC3E}">
        <p14:creationId xmlns:p14="http://schemas.microsoft.com/office/powerpoint/2010/main" val="37854398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  <p:sldLayoutId id="2147483681" r:id="rId21"/>
    <p:sldLayoutId id="2147483682" r:id="rId22"/>
    <p:sldLayoutId id="2147483683" r:id="rId23"/>
    <p:sldLayoutId id="2147483684" r:id="rId24"/>
    <p:sldLayoutId id="2147483685" r:id="rId25"/>
    <p:sldLayoutId id="2147483686" r:id="rId26"/>
    <p:sldLayoutId id="2147483687" r:id="rId27"/>
    <p:sldLayoutId id="2147483688" r:id="rId28"/>
    <p:sldLayoutId id="2147483689" r:id="rId29"/>
    <p:sldLayoutId id="2147483731" r:id="rId30"/>
  </p:sldLayoutIdLst>
  <p:hf hdr="0" ftr="0" dt="0"/>
  <p:txStyles>
    <p:titleStyle>
      <a:lvl1pPr algn="l" defTabSz="457189" rtl="0" eaLnBrk="1" latinLnBrk="0" hangingPunct="1">
        <a:spcBef>
          <a:spcPct val="0"/>
        </a:spcBef>
        <a:buNone/>
        <a:defRPr sz="2100" b="1" i="0" kern="1200" cap="all">
          <a:solidFill>
            <a:srgbClr val="FF0000"/>
          </a:solidFill>
          <a:latin typeface="HelveticaNeueLT Std" panose="020B0604020202020204" pitchFamily="34" charset="77"/>
          <a:ea typeface="+mj-ea"/>
          <a:cs typeface="+mj-cs"/>
        </a:defRPr>
      </a:lvl1pPr>
    </p:titleStyle>
    <p:bodyStyle>
      <a:lvl1pPr marL="191995" indent="0" algn="l" defTabSz="457189" rtl="0" eaLnBrk="1" latinLnBrk="0" hangingPunct="1">
        <a:lnSpc>
          <a:spcPct val="120000"/>
        </a:lnSpc>
        <a:spcBef>
          <a:spcPts val="800"/>
        </a:spcBef>
        <a:buClr>
          <a:schemeClr val="accent1"/>
        </a:buClr>
        <a:buFont typeface="Lucida Grande"/>
        <a:buNone/>
        <a:tabLst/>
        <a:defRPr sz="2200" b="0" i="0" kern="1200">
          <a:solidFill>
            <a:schemeClr val="tx1"/>
          </a:solidFill>
          <a:latin typeface="HelveticaNeueLT Std" panose="020B0604020202020204" pitchFamily="34" charset="77"/>
          <a:ea typeface="+mn-ea"/>
          <a:cs typeface="Arial" panose="020B0604020202020204" pitchFamily="34" charset="0"/>
        </a:defRPr>
      </a:lvl1pPr>
      <a:lvl2pPr marL="742932" indent="-285744" algn="l" defTabSz="457189" rtl="0" eaLnBrk="1" latinLnBrk="0" hangingPunct="1">
        <a:lnSpc>
          <a:spcPct val="120000"/>
        </a:lnSpc>
        <a:spcBef>
          <a:spcPct val="20000"/>
        </a:spcBef>
        <a:buClr>
          <a:schemeClr val="tx1"/>
        </a:buClr>
        <a:buFont typeface="Systemschrift"/>
        <a:buChar char="+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457189" rtl="0" eaLnBrk="1" latinLnBrk="0" hangingPunct="1">
        <a:lnSpc>
          <a:spcPct val="120000"/>
        </a:lnSpc>
        <a:spcBef>
          <a:spcPct val="20000"/>
        </a:spcBef>
        <a:buClr>
          <a:schemeClr val="tx1"/>
        </a:buClr>
        <a:buFont typeface="Symbol" pitchFamily="2" charset="2"/>
        <a:buChar char="-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457189" rtl="0" eaLnBrk="1" latinLnBrk="0" hangingPunct="1">
        <a:lnSpc>
          <a:spcPct val="120000"/>
        </a:lnSpc>
        <a:spcBef>
          <a:spcPct val="20000"/>
        </a:spcBef>
        <a:buClr>
          <a:schemeClr val="accent1"/>
        </a:buClr>
        <a:buFont typeface="Lucida Grande"/>
        <a:buChar char="›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457189" rtl="0" eaLnBrk="1" latinLnBrk="0" hangingPunct="1">
        <a:lnSpc>
          <a:spcPct val="120000"/>
        </a:lnSpc>
        <a:spcBef>
          <a:spcPct val="20000"/>
        </a:spcBef>
        <a:buClr>
          <a:schemeClr val="accent1"/>
        </a:buClr>
        <a:buFont typeface="Lucida Grande"/>
        <a:buChar char="·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2" orient="horz" pos="1620">
          <p15:clr>
            <a:srgbClr val="F26B43"/>
          </p15:clr>
        </p15:guide>
        <p15:guide id="3" orient="horz" pos="3162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0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.sv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Relationship Id="rId4" Type="http://schemas.microsoft.com/office/2007/relationships/hdphoto" Target="../media/hdphoto3.wdp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.sv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.sv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.sv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.sv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.sv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.sv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2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8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8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.sv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6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8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8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.sv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.sv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4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.sv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tertitel 1">
            <a:extLst>
              <a:ext uri="{FF2B5EF4-FFF2-40B4-BE49-F238E27FC236}">
                <a16:creationId xmlns:a16="http://schemas.microsoft.com/office/drawing/2014/main" id="{435FCE9B-55FB-B14A-84E4-A8264B3F43F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14399" y="4911969"/>
            <a:ext cx="10363200" cy="1752600"/>
          </a:xfrm>
        </p:spPr>
        <p:txBody>
          <a:bodyPr/>
          <a:lstStyle/>
          <a:p>
            <a:r>
              <a:rPr lang="de-DE" dirty="0">
                <a:latin typeface="HelveticaNeueLT Std Med" panose="020B0604020202020204" pitchFamily="34" charset="77"/>
              </a:rPr>
              <a:t>Die Lage der Apotheken in Deutschland</a:t>
            </a:r>
          </a:p>
          <a:p>
            <a:endParaRPr lang="de-DE" dirty="0">
              <a:latin typeface="HelveticaNeueLT Std Med" panose="020B0604020202020204" pitchFamily="34" charset="77"/>
            </a:endParaRPr>
          </a:p>
        </p:txBody>
      </p:sp>
      <p:sp>
        <p:nvSpPr>
          <p:cNvPr id="4" name="Rechteck 3">
            <a:extLst>
              <a:ext uri="{FF2B5EF4-FFF2-40B4-BE49-F238E27FC236}">
                <a16:creationId xmlns:a16="http://schemas.microsoft.com/office/drawing/2014/main" id="{917A8113-BE7A-3D40-954C-BC36D1B3BD1E}"/>
              </a:ext>
            </a:extLst>
          </p:cNvPr>
          <p:cNvSpPr/>
          <p:nvPr/>
        </p:nvSpPr>
        <p:spPr>
          <a:xfrm>
            <a:off x="9803423" y="193431"/>
            <a:ext cx="1872762" cy="597877"/>
          </a:xfrm>
          <a:prstGeom prst="rect">
            <a:avLst/>
          </a:prstGeom>
          <a:solidFill>
            <a:schemeClr val="bg1"/>
          </a:solidFill>
          <a:ln w="3175" cmpd="sng"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highlight>
                <a:srgbClr val="F7F7F2"/>
              </a:highlight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297BAB6F-9456-4637-8DD6-73F8B6CB703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282036" y="1562273"/>
            <a:ext cx="7627927" cy="29597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69967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platzhalter 3">
            <a:extLst>
              <a:ext uri="{FF2B5EF4-FFF2-40B4-BE49-F238E27FC236}">
                <a16:creationId xmlns:a16="http://schemas.microsoft.com/office/drawing/2014/main" id="{0378A890-E665-6656-B5AB-7C72922EA44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726406" y="1012994"/>
            <a:ext cx="8417594" cy="404373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de-DE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Sind Apothekerinnen und Apotheker nicht reich?</a:t>
            </a:r>
            <a:endParaRPr lang="de-DE" sz="2400" dirty="0"/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622F0EF1-0370-4822-5C6A-A8CFD1C37DC4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726386" y="1538357"/>
            <a:ext cx="9690359" cy="5146647"/>
          </a:xfrm>
        </p:spPr>
        <p:txBody>
          <a:bodyPr/>
          <a:lstStyle/>
          <a:p>
            <a:pPr marL="363538" indent="-354013" defTabSz="457189">
              <a:lnSpc>
                <a:spcPct val="120000"/>
              </a:lnSpc>
              <a:spcBef>
                <a:spcPts val="800"/>
              </a:spcBef>
              <a:buClr>
                <a:srgbClr val="FF0000"/>
              </a:buClr>
              <a:buFont typeface="Arial" panose="020B0604020202020204" pitchFamily="34" charset="0"/>
              <a:buChar char="»"/>
              <a:tabLst>
                <a:tab pos="1460500" algn="l"/>
              </a:tabLst>
            </a:pPr>
            <a:r>
              <a:rPr lang="de-DE" sz="21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Das Apothekenhonorar wurde zuletzt 2013 auf 8,35 EUR erhöht</a:t>
            </a:r>
            <a:r>
              <a:rPr lang="de-DE" sz="2100" dirty="0">
                <a:latin typeface="Arial" panose="020B0604020202020204" pitchFamily="34" charset="0"/>
              </a:rPr>
              <a:t>, zuletzt sogar durch die Ampel-Koalition abgesenkt.</a:t>
            </a:r>
          </a:p>
          <a:p>
            <a:pPr marL="363538" indent="-354013" defTabSz="457189">
              <a:lnSpc>
                <a:spcPct val="120000"/>
              </a:lnSpc>
              <a:spcBef>
                <a:spcPts val="800"/>
              </a:spcBef>
              <a:buClr>
                <a:srgbClr val="FF0000"/>
              </a:buClr>
              <a:buFont typeface="Arial" panose="020B0604020202020204" pitchFamily="34" charset="0"/>
              <a:buChar char="»"/>
              <a:tabLst>
                <a:tab pos="1460500" algn="l"/>
              </a:tabLst>
            </a:pPr>
            <a:r>
              <a:rPr lang="de-DE" sz="21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Hinzu kommt ein Zuschlag von 3 Prozent des Apothekeneinkaufspreises.</a:t>
            </a:r>
            <a:endParaRPr lang="de-DE" sz="21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63538" indent="-354013" defTabSz="457189">
              <a:lnSpc>
                <a:spcPct val="120000"/>
              </a:lnSpc>
              <a:spcBef>
                <a:spcPts val="800"/>
              </a:spcBef>
              <a:buClr>
                <a:srgbClr val="FF0000"/>
              </a:buClr>
              <a:buFont typeface="Arial" panose="020B0604020202020204" pitchFamily="34" charset="0"/>
              <a:buChar char="»"/>
              <a:tabLst>
                <a:tab pos="1460500" algn="l"/>
              </a:tabLst>
            </a:pPr>
            <a:r>
              <a:rPr lang="de-DE" sz="21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Die </a:t>
            </a:r>
            <a:r>
              <a:rPr lang="de-DE" sz="21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Apothekenvergütung</a:t>
            </a:r>
            <a:r>
              <a:rPr lang="de-DE" sz="21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bleibt </a:t>
            </a:r>
            <a:r>
              <a:rPr lang="de-DE" sz="2100" dirty="0">
                <a:latin typeface="Arial" panose="020B0604020202020204" pitchFamily="34" charset="0"/>
              </a:rPr>
              <a:t>weit hinter </a:t>
            </a:r>
            <a:r>
              <a:rPr lang="de-DE" sz="21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Inflation, Entwicklung der Tariflöhne und der wirtschaftlichen Gesamtentwicklung zurück.</a:t>
            </a:r>
          </a:p>
          <a:p>
            <a:pPr marL="363538" indent="-354013" defTabSz="457189">
              <a:lnSpc>
                <a:spcPct val="120000"/>
              </a:lnSpc>
              <a:spcBef>
                <a:spcPts val="800"/>
              </a:spcBef>
              <a:buClr>
                <a:srgbClr val="FF0000"/>
              </a:buClr>
              <a:buFont typeface="Arial" panose="020B0604020202020204" pitchFamily="34" charset="0"/>
              <a:buChar char="»"/>
              <a:tabLst>
                <a:tab pos="1460500" algn="l"/>
              </a:tabLst>
            </a:pPr>
            <a:r>
              <a:rPr lang="de-DE" sz="2100" dirty="0">
                <a:latin typeface="Arial" panose="020B0604020202020204" pitchFamily="34" charset="0"/>
              </a:rPr>
              <a:t>Rund 10 Prozent der Apotheken fahren inzwischen defizitäre Betriebsergebnisse ein, also rote Zahlen. Weitere 25 Prozent haben Betriebsergebnisse zwischen 0 und 50.000 Euro. Diese Betriebe sind stark bedroht.</a:t>
            </a:r>
          </a:p>
          <a:p>
            <a:pPr marL="363538" indent="-354013" defTabSz="457189">
              <a:lnSpc>
                <a:spcPct val="120000"/>
              </a:lnSpc>
              <a:spcBef>
                <a:spcPts val="800"/>
              </a:spcBef>
              <a:buClr>
                <a:srgbClr val="FF0000"/>
              </a:buClr>
              <a:buFont typeface="Arial" panose="020B0604020202020204" pitchFamily="34" charset="0"/>
              <a:buChar char="»"/>
              <a:tabLst>
                <a:tab pos="1460500" algn="l"/>
              </a:tabLst>
            </a:pPr>
            <a:r>
              <a:rPr lang="de-DE" sz="21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Der Vergleich mit den GKV-Einnahmen zeigt: Geldmittel sind vorhanden – </a:t>
            </a:r>
            <a:r>
              <a:rPr lang="de-DE" sz="2100" b="1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Das Apothekensterben ist also in erster Linie eine Folge politischer Entscheidungen.</a:t>
            </a:r>
            <a:endParaRPr lang="de-DE" sz="21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63538" indent="-354013" defTabSz="457189">
              <a:lnSpc>
                <a:spcPct val="120000"/>
              </a:lnSpc>
              <a:spcBef>
                <a:spcPts val="800"/>
              </a:spcBef>
              <a:buClr>
                <a:srgbClr val="FF0000"/>
              </a:buClr>
              <a:buFont typeface="Arial" panose="020B0604020202020204" pitchFamily="34" charset="0"/>
              <a:buChar char="»"/>
              <a:tabLst>
                <a:tab pos="1460500" algn="l"/>
              </a:tabLst>
            </a:pPr>
            <a:endParaRPr lang="de-DE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de-DE" dirty="0"/>
          </a:p>
        </p:txBody>
      </p:sp>
      <p:sp>
        <p:nvSpPr>
          <p:cNvPr id="6" name="Textplatzhalter 1">
            <a:extLst>
              <a:ext uri="{FF2B5EF4-FFF2-40B4-BE49-F238E27FC236}">
                <a16:creationId xmlns:a16="http://schemas.microsoft.com/office/drawing/2014/main" id="{51D6A571-D638-F37C-5F5F-A3244AFCB2C5}"/>
              </a:ext>
            </a:extLst>
          </p:cNvPr>
          <p:cNvSpPr txBox="1">
            <a:spLocks/>
          </p:cNvSpPr>
          <p:nvPr/>
        </p:nvSpPr>
        <p:spPr>
          <a:xfrm>
            <a:off x="445818" y="365530"/>
            <a:ext cx="7113169" cy="40437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0584" indent="0" algn="l" defTabSz="457189" rtl="0" eaLnBrk="1" latinLnBrk="0" hangingPunct="1">
              <a:lnSpc>
                <a:spcPct val="120000"/>
              </a:lnSpc>
              <a:spcBef>
                <a:spcPts val="800"/>
              </a:spcBef>
              <a:buClr>
                <a:schemeClr val="accent1"/>
              </a:buClr>
              <a:buFont typeface="Lucida Grande"/>
              <a:buNone/>
              <a:tabLst/>
              <a:defRPr sz="1600" b="0" i="0" kern="1200">
                <a:solidFill>
                  <a:schemeClr val="bg1">
                    <a:lumMod val="75000"/>
                  </a:schemeClr>
                </a:solidFill>
                <a:latin typeface="HelveticaNeueLT Std Lt" panose="020B0403020202020204" pitchFamily="34" charset="77"/>
                <a:ea typeface="+mn-ea"/>
                <a:cs typeface="Arial" panose="020B0604020202020204" pitchFamily="34" charset="0"/>
              </a:defRPr>
            </a:lvl1pPr>
            <a:lvl2pPr marL="742932" indent="-285744" algn="l" defTabSz="457189" rtl="0" eaLnBrk="1" latinLnBrk="0" hangingPunct="1">
              <a:lnSpc>
                <a:spcPct val="120000"/>
              </a:lnSpc>
              <a:spcBef>
                <a:spcPct val="20000"/>
              </a:spcBef>
              <a:buClr>
                <a:schemeClr val="tx1"/>
              </a:buClr>
              <a:buFont typeface="Systemschrift"/>
              <a:buChar char="+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971" indent="-228594" algn="l" defTabSz="457189" rtl="0" eaLnBrk="1" latinLnBrk="0" hangingPunct="1">
              <a:lnSpc>
                <a:spcPct val="120000"/>
              </a:lnSpc>
              <a:spcBef>
                <a:spcPct val="20000"/>
              </a:spcBef>
              <a:buClr>
                <a:schemeClr val="tx1"/>
              </a:buClr>
              <a:buFont typeface="Symbol" pitchFamily="2" charset="2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160" indent="-228594" algn="l" defTabSz="457189" rtl="0" eaLnBrk="1" latinLnBrk="0" hangingPunct="1">
              <a:lnSpc>
                <a:spcPct val="120000"/>
              </a:lnSpc>
              <a:spcBef>
                <a:spcPct val="20000"/>
              </a:spcBef>
              <a:buClr>
                <a:schemeClr val="accent1"/>
              </a:buClr>
              <a:buFont typeface="Lucida Grande"/>
              <a:buChar char="›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349" indent="-228594" algn="l" defTabSz="457189" rtl="0" eaLnBrk="1" latinLnBrk="0" hangingPunct="1">
              <a:lnSpc>
                <a:spcPct val="120000"/>
              </a:lnSpc>
              <a:spcBef>
                <a:spcPct val="20000"/>
              </a:spcBef>
              <a:buClr>
                <a:schemeClr val="accent1"/>
              </a:buClr>
              <a:buFont typeface="Lucida Grande"/>
              <a:buChar char="·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537" indent="-228594" algn="l" defTabSz="457189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457189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457189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457189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0584" marR="0" lvl="0" indent="0" algn="l" defTabSz="457189" rtl="0" eaLnBrk="1" fontAlgn="auto" latinLnBrk="0" hangingPunct="1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Clr>
                <a:srgbClr val="4472C4"/>
              </a:buClr>
              <a:buSzTx/>
              <a:buFont typeface="Lucida Grande"/>
              <a:buNone/>
              <a:tabLst/>
              <a:defRPr/>
            </a:pPr>
            <a:endParaRPr kumimoji="0" lang="de-DE" sz="16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75000"/>
                </a:prstClr>
              </a:solidFill>
              <a:effectLst/>
              <a:uLnTx/>
              <a:uFillTx/>
              <a:latin typeface="HelveticaNeueLT Std Lt" panose="020B0403020202020204" pitchFamily="34" charset="77"/>
              <a:ea typeface="+mn-ea"/>
              <a:cs typeface="Arial" panose="020B0604020202020204" pitchFamily="34" charset="0"/>
            </a:endParaRPr>
          </a:p>
        </p:txBody>
      </p:sp>
      <p:sp>
        <p:nvSpPr>
          <p:cNvPr id="2" name="Textplatzhalter 1">
            <a:extLst>
              <a:ext uri="{FF2B5EF4-FFF2-40B4-BE49-F238E27FC236}">
                <a16:creationId xmlns:a16="http://schemas.microsoft.com/office/drawing/2014/main" id="{A9A50D8F-3D68-B2DD-0FBB-203ADB53A2E1}"/>
              </a:ext>
            </a:extLst>
          </p:cNvPr>
          <p:cNvSpPr txBox="1">
            <a:spLocks/>
          </p:cNvSpPr>
          <p:nvPr/>
        </p:nvSpPr>
        <p:spPr>
          <a:xfrm>
            <a:off x="726386" y="521803"/>
            <a:ext cx="7113169" cy="40437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0584" indent="0" algn="l" defTabSz="457189" rtl="0" eaLnBrk="1" latinLnBrk="0" hangingPunct="1">
              <a:lnSpc>
                <a:spcPct val="120000"/>
              </a:lnSpc>
              <a:spcBef>
                <a:spcPts val="800"/>
              </a:spcBef>
              <a:buClr>
                <a:schemeClr val="accent1"/>
              </a:buClr>
              <a:buFont typeface="Lucida Grande"/>
              <a:buNone/>
              <a:tabLst/>
              <a:defRPr sz="1600" b="0" i="0" kern="1200">
                <a:solidFill>
                  <a:schemeClr val="bg1">
                    <a:lumMod val="75000"/>
                  </a:schemeClr>
                </a:solidFill>
                <a:latin typeface="HelveticaNeueLT Std Lt" panose="020B0403020202020204" pitchFamily="34" charset="77"/>
                <a:ea typeface="+mn-ea"/>
                <a:cs typeface="Arial" panose="020B0604020202020204" pitchFamily="34" charset="0"/>
              </a:defRPr>
            </a:lvl1pPr>
            <a:lvl2pPr marL="742932" indent="-285744" algn="l" defTabSz="457189" rtl="0" eaLnBrk="1" latinLnBrk="0" hangingPunct="1">
              <a:lnSpc>
                <a:spcPct val="120000"/>
              </a:lnSpc>
              <a:spcBef>
                <a:spcPct val="20000"/>
              </a:spcBef>
              <a:buClr>
                <a:schemeClr val="tx1"/>
              </a:buClr>
              <a:buFont typeface="Systemschrift"/>
              <a:buChar char="+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971" indent="-228594" algn="l" defTabSz="457189" rtl="0" eaLnBrk="1" latinLnBrk="0" hangingPunct="1">
              <a:lnSpc>
                <a:spcPct val="120000"/>
              </a:lnSpc>
              <a:spcBef>
                <a:spcPct val="20000"/>
              </a:spcBef>
              <a:buClr>
                <a:schemeClr val="tx1"/>
              </a:buClr>
              <a:buFont typeface="Symbol" pitchFamily="2" charset="2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160" indent="-228594" algn="l" defTabSz="457189" rtl="0" eaLnBrk="1" latinLnBrk="0" hangingPunct="1">
              <a:lnSpc>
                <a:spcPct val="120000"/>
              </a:lnSpc>
              <a:spcBef>
                <a:spcPct val="20000"/>
              </a:spcBef>
              <a:buClr>
                <a:schemeClr val="accent1"/>
              </a:buClr>
              <a:buFont typeface="Lucida Grande"/>
              <a:buChar char="›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349" indent="-228594" algn="l" defTabSz="457189" rtl="0" eaLnBrk="1" latinLnBrk="0" hangingPunct="1">
              <a:lnSpc>
                <a:spcPct val="120000"/>
              </a:lnSpc>
              <a:spcBef>
                <a:spcPct val="20000"/>
              </a:spcBef>
              <a:buClr>
                <a:schemeClr val="accent1"/>
              </a:buClr>
              <a:buFont typeface="Lucida Grande"/>
              <a:buChar char="·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537" indent="-228594" algn="l" defTabSz="457189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457189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457189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457189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0584" marR="0" lvl="0" indent="0" algn="l" defTabSz="457189" rtl="0" eaLnBrk="1" fontAlgn="auto" latinLnBrk="0" hangingPunct="1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Clr>
                <a:srgbClr val="4472C4"/>
              </a:buClr>
              <a:buSzTx/>
              <a:buFont typeface="Lucida Grande"/>
              <a:buNone/>
              <a:tabLst/>
              <a:defRPr/>
            </a:pPr>
            <a:r>
              <a:rPr kumimoji="0" lang="de-DE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</a:rPr>
              <a:t>Die Lage der Apotheken in Deutschland</a:t>
            </a:r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3379E70E-50BB-171A-160B-0356BA024BF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416745" y="5938879"/>
            <a:ext cx="1528856" cy="5932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342542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A910F113-A20D-7D4F-A4A6-6A534DD137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685867" y="6468488"/>
            <a:ext cx="1896533" cy="389512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fld id="{2D01545E-A440-2646-B2EC-DA051E070E53}" type="slidenum">
              <a:rPr kumimoji="0" lang="de-DE" sz="800" b="0" i="0" u="none" strike="noStrike" kern="1200" cap="none" spc="0" normalizeH="0" baseline="0" noProof="0" smtClean="0">
                <a:ln>
                  <a:noFill/>
                </a:ln>
                <a:solidFill>
                  <a:srgbClr val="000000">
                    <a:lumMod val="50000"/>
                    <a:lumOff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de-DE" sz="800" b="0" i="0" u="none" strike="noStrike" kern="1200" cap="none" spc="0" normalizeH="0" baseline="0" noProof="0">
              <a:ln>
                <a:noFill/>
              </a:ln>
              <a:solidFill>
                <a:srgbClr val="000000">
                  <a:lumMod val="50000"/>
                  <a:lumOff val="50000"/>
                </a:srgbClr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Datumsplatzhalter 3" hidden="1">
            <a:extLst>
              <a:ext uri="{FF2B5EF4-FFF2-40B4-BE49-F238E27FC236}">
                <a16:creationId xmlns:a16="http://schemas.microsoft.com/office/drawing/2014/main" id="{1A8437C7-FF76-9F4A-AAC4-08B40CB2CF5D}"/>
              </a:ext>
            </a:extLst>
          </p:cNvPr>
          <p:cNvSpPr>
            <a:spLocks noGrp="1"/>
          </p:cNvSpPr>
          <p:nvPr>
            <p:ph type="dt" sz="half" idx="4294967295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de-DE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fld id="{359CA01D-0EA1-FC4A-A6B1-A498203B7DA0}" type="datetimeFigureOut">
              <a:rPr lang="de-DE" smtClean="0"/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t>27.05.2024</a:t>
            </a:fld>
            <a:endParaRPr kumimoji="0" lang="de-DE" sz="1600" b="0" i="0" u="none" strike="noStrike" kern="1200" cap="none" spc="0" normalizeH="0" baseline="0" noProof="0">
              <a:ln>
                <a:noFill/>
              </a:ln>
              <a:solidFill>
                <a:srgbClr val="000000">
                  <a:tint val="75000"/>
                </a:srgb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4" name="Titel 1">
            <a:extLst>
              <a:ext uri="{FF2B5EF4-FFF2-40B4-BE49-F238E27FC236}">
                <a16:creationId xmlns:a16="http://schemas.microsoft.com/office/drawing/2014/main" id="{0B127E3D-AC93-0542-9A3A-19D9EC3A0981}"/>
              </a:ext>
            </a:extLst>
          </p:cNvPr>
          <p:cNvSpPr txBox="1">
            <a:spLocks/>
          </p:cNvSpPr>
          <p:nvPr/>
        </p:nvSpPr>
        <p:spPr>
          <a:xfrm>
            <a:off x="0" y="1305385"/>
            <a:ext cx="11706577" cy="4020277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>
            <a:lvl1pPr algn="l" defTabSz="609585" rtl="0" eaLnBrk="1" latinLnBrk="0" hangingPunct="1">
              <a:spcBef>
                <a:spcPct val="0"/>
              </a:spcBef>
              <a:buNone/>
              <a:defRPr sz="3067" b="1" kern="1200" cap="none">
                <a:solidFill>
                  <a:srgbClr val="FF0000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609585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endParaRPr kumimoji="0" lang="de-DE" sz="5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 Black" panose="020B0604020202020204" pitchFamily="34" charset="0"/>
              <a:ea typeface="+mj-ea"/>
              <a:cs typeface="+mj-cs"/>
            </a:endParaRPr>
          </a:p>
        </p:txBody>
      </p:sp>
      <p:sp>
        <p:nvSpPr>
          <p:cNvPr id="2" name="Videoideen virtuelle Apotheke">
            <a:extLst>
              <a:ext uri="{FF2B5EF4-FFF2-40B4-BE49-F238E27FC236}">
                <a16:creationId xmlns:a16="http://schemas.microsoft.com/office/drawing/2014/main" id="{3AF3CF02-6A40-8126-42E4-FF7C80DC83C6}"/>
              </a:ext>
            </a:extLst>
          </p:cNvPr>
          <p:cNvSpPr txBox="1">
            <a:spLocks/>
          </p:cNvSpPr>
          <p:nvPr/>
        </p:nvSpPr>
        <p:spPr>
          <a:xfrm>
            <a:off x="771521" y="1737168"/>
            <a:ext cx="10648958" cy="3156709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>
            <a:defPPr>
              <a:defRPr lang="de-DE"/>
            </a:defPPr>
            <a:lvl1pPr marR="0" lvl="0" indent="0" algn="ctr" defTabSz="609585" fontAlgn="auto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 sz="5400" b="1" cap="none">
                <a:solidFill>
                  <a:schemeClr val="bg1"/>
                </a:solidFill>
                <a:latin typeface="Arial Black" panose="020B0604020202020204" pitchFamily="34" charset="0"/>
                <a:ea typeface="+mj-ea"/>
                <a:cs typeface="+mj-cs"/>
              </a:defRPr>
            </a:lvl1pPr>
          </a:lstStyle>
          <a:p>
            <a:pPr marL="363538" indent="-354013" defTabSz="457189">
              <a:lnSpc>
                <a:spcPct val="120000"/>
              </a:lnSpc>
              <a:spcBef>
                <a:spcPts val="800"/>
              </a:spcBef>
              <a:buClr>
                <a:srgbClr val="FF0000"/>
              </a:buClr>
              <a:buFont typeface="Arial" panose="020B0604020202020204" pitchFamily="34" charset="0"/>
              <a:buChar char="»"/>
              <a:tabLst>
                <a:tab pos="1460500" algn="l"/>
              </a:tabLst>
            </a:pPr>
            <a:r>
              <a:rPr lang="de-DE" sz="4400" dirty="0">
                <a:latin typeface="Arial" panose="020B0604020202020204" pitchFamily="34" charset="0"/>
                <a:cs typeface="Arial" panose="020B0604020202020204" pitchFamily="34" charset="0"/>
              </a:rPr>
              <a:t>Sind Apotheken nicht zu teuer?</a:t>
            </a:r>
          </a:p>
        </p:txBody>
      </p:sp>
    </p:spTree>
    <p:extLst>
      <p:ext uri="{BB962C8B-B14F-4D97-AF65-F5344CB8AC3E}">
        <p14:creationId xmlns:p14="http://schemas.microsoft.com/office/powerpoint/2010/main" val="42945139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id="{10E8836A-924A-71D1-F158-B357A636905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Blur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0"/>
            <a:ext cx="12192000" cy="6831315"/>
          </a:xfrm>
          <a:prstGeom prst="rect">
            <a:avLst/>
          </a:prstGeom>
        </p:spPr>
      </p:pic>
      <p:sp>
        <p:nvSpPr>
          <p:cNvPr id="4" name="Textplatzhalter 3">
            <a:extLst>
              <a:ext uri="{FF2B5EF4-FFF2-40B4-BE49-F238E27FC236}">
                <a16:creationId xmlns:a16="http://schemas.microsoft.com/office/drawing/2014/main" id="{6B0209D8-FFB3-53E0-C781-6CEDABCBC502}"/>
              </a:ext>
            </a:extLst>
          </p:cNvPr>
          <p:cNvSpPr txBox="1">
            <a:spLocks/>
          </p:cNvSpPr>
          <p:nvPr/>
        </p:nvSpPr>
        <p:spPr>
          <a:xfrm>
            <a:off x="1832771" y="2194436"/>
            <a:ext cx="8526457" cy="250282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10584" indent="0" algn="l" defTabSz="457189" rtl="0" eaLnBrk="1" latinLnBrk="0" hangingPunct="1">
              <a:lnSpc>
                <a:spcPct val="120000"/>
              </a:lnSpc>
              <a:spcBef>
                <a:spcPts val="800"/>
              </a:spcBef>
              <a:buClr>
                <a:schemeClr val="accent1"/>
              </a:buClr>
              <a:buFont typeface="Lucida Grande"/>
              <a:buNone/>
              <a:tabLst/>
              <a:defRPr sz="2200" b="0" i="0" kern="1200">
                <a:solidFill>
                  <a:schemeClr val="tx1"/>
                </a:solidFill>
                <a:latin typeface="Arial Black" panose="020B0604020202020204" pitchFamily="34" charset="0"/>
                <a:ea typeface="+mn-ea"/>
                <a:cs typeface="Arial Black" panose="020B0604020202020204" pitchFamily="34" charset="0"/>
              </a:defRPr>
            </a:lvl1pPr>
            <a:lvl2pPr marL="742932" indent="-285744" algn="l" defTabSz="457189" rtl="0" eaLnBrk="1" latinLnBrk="0" hangingPunct="1">
              <a:lnSpc>
                <a:spcPct val="120000"/>
              </a:lnSpc>
              <a:spcBef>
                <a:spcPct val="20000"/>
              </a:spcBef>
              <a:buClr>
                <a:schemeClr val="tx1"/>
              </a:buClr>
              <a:buFont typeface="Systemschrift"/>
              <a:buChar char="+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971" indent="-228594" algn="l" defTabSz="457189" rtl="0" eaLnBrk="1" latinLnBrk="0" hangingPunct="1">
              <a:lnSpc>
                <a:spcPct val="120000"/>
              </a:lnSpc>
              <a:spcBef>
                <a:spcPct val="20000"/>
              </a:spcBef>
              <a:buClr>
                <a:schemeClr val="tx1"/>
              </a:buClr>
              <a:buFont typeface="Symbol" pitchFamily="2" charset="2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160" indent="-228594" algn="l" defTabSz="457189" rtl="0" eaLnBrk="1" latinLnBrk="0" hangingPunct="1">
              <a:lnSpc>
                <a:spcPct val="120000"/>
              </a:lnSpc>
              <a:spcBef>
                <a:spcPct val="20000"/>
              </a:spcBef>
              <a:buClr>
                <a:schemeClr val="accent1"/>
              </a:buClr>
              <a:buFont typeface="Lucida Grande"/>
              <a:buChar char="›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349" indent="-228594" algn="l" defTabSz="457189" rtl="0" eaLnBrk="1" latinLnBrk="0" hangingPunct="1">
              <a:lnSpc>
                <a:spcPct val="120000"/>
              </a:lnSpc>
              <a:spcBef>
                <a:spcPct val="20000"/>
              </a:spcBef>
              <a:buClr>
                <a:schemeClr val="accent1"/>
              </a:buClr>
              <a:buFont typeface="Lucida Grande"/>
              <a:buChar char="·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537" indent="-228594" algn="l" defTabSz="457189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457189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457189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457189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de-DE" sz="4400" b="1" dirty="0">
                <a:solidFill>
                  <a:srgbClr val="FF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Die Ausgaben für die Apotheken machen nur einen winzigen Teil der GKV-Gesamtausgaben aus!</a:t>
            </a:r>
            <a:endParaRPr lang="de-DE" sz="4400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88468130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id="{10E8836A-924A-71D1-F158-B357A636905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313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556843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platzhalter 3">
            <a:extLst>
              <a:ext uri="{FF2B5EF4-FFF2-40B4-BE49-F238E27FC236}">
                <a16:creationId xmlns:a16="http://schemas.microsoft.com/office/drawing/2014/main" id="{0378A890-E665-6656-B5AB-7C72922EA44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726406" y="1012994"/>
            <a:ext cx="8417594" cy="404373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de-DE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Sind Apotheken nicht zu teuer?</a:t>
            </a:r>
            <a:endParaRPr lang="de-DE" sz="2400" dirty="0"/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622F0EF1-0370-4822-5C6A-A8CFD1C37DC4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726386" y="1538358"/>
            <a:ext cx="9690359" cy="3742267"/>
          </a:xfrm>
        </p:spPr>
        <p:txBody>
          <a:bodyPr/>
          <a:lstStyle/>
          <a:p>
            <a:pPr marL="363538" indent="-354013" defTabSz="457189">
              <a:lnSpc>
                <a:spcPct val="120000"/>
              </a:lnSpc>
              <a:spcBef>
                <a:spcPts val="800"/>
              </a:spcBef>
              <a:buClr>
                <a:srgbClr val="FF0000"/>
              </a:buClr>
              <a:buFont typeface="Arial" panose="020B0604020202020204" pitchFamily="34" charset="0"/>
              <a:buChar char="»"/>
              <a:tabLst>
                <a:tab pos="1460500" algn="l"/>
              </a:tabLst>
            </a:pPr>
            <a:r>
              <a:rPr lang="de-DE" sz="24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Die Kosten für Apotheken und ihre Leistungen im GKV-System betrugen im Jahr 2023 nur noch 1,9 Prozent.</a:t>
            </a:r>
            <a:endParaRPr lang="de-DE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63538" indent="-354013" defTabSz="457189">
              <a:lnSpc>
                <a:spcPct val="120000"/>
              </a:lnSpc>
              <a:spcBef>
                <a:spcPts val="800"/>
              </a:spcBef>
              <a:buClr>
                <a:srgbClr val="FF0000"/>
              </a:buClr>
              <a:buFont typeface="Arial" panose="020B0604020202020204" pitchFamily="34" charset="0"/>
              <a:buChar char="»"/>
              <a:tabLst>
                <a:tab pos="1460500" algn="l"/>
              </a:tabLst>
            </a:pPr>
            <a:r>
              <a:rPr lang="de-DE" sz="24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Zum Vergleich: Der Verwaltungsapparat der Kassen kostet rund 4,3 Prozent der Gesamtausgaben</a:t>
            </a:r>
            <a:endParaRPr lang="de-DE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63538" indent="-354013" defTabSz="457189">
              <a:lnSpc>
                <a:spcPct val="120000"/>
              </a:lnSpc>
              <a:spcBef>
                <a:spcPts val="800"/>
              </a:spcBef>
              <a:buClr>
                <a:srgbClr val="FF0000"/>
              </a:buClr>
              <a:buFont typeface="Arial" panose="020B0604020202020204" pitchFamily="34" charset="0"/>
              <a:buChar char="»"/>
              <a:tabLst>
                <a:tab pos="1460500" algn="l"/>
              </a:tabLst>
            </a:pPr>
            <a:r>
              <a:rPr lang="de-DE" sz="24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Gleichzeitig will das BMG in Gesundheitskioske investieren, anstatt mit den dafür vorgesehenen Mitteln das bewährte Apothekennetz zu stabilisieren. </a:t>
            </a:r>
          </a:p>
          <a:p>
            <a:pPr marL="363538" indent="-354013" defTabSz="457189">
              <a:lnSpc>
                <a:spcPct val="120000"/>
              </a:lnSpc>
              <a:spcBef>
                <a:spcPts val="800"/>
              </a:spcBef>
              <a:buClr>
                <a:srgbClr val="FF0000"/>
              </a:buClr>
              <a:buFont typeface="Arial" panose="020B0604020202020204" pitchFamily="34" charset="0"/>
              <a:buChar char="»"/>
              <a:tabLst>
                <a:tab pos="1460500" algn="l"/>
              </a:tabLst>
            </a:pPr>
            <a:r>
              <a:rPr lang="de-DE" sz="2400" b="1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Apotheken kaputtsparen ist kein Sachzwang! </a:t>
            </a:r>
            <a:endParaRPr lang="de-DE" sz="11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de-DE" dirty="0"/>
          </a:p>
        </p:txBody>
      </p:sp>
      <p:sp>
        <p:nvSpPr>
          <p:cNvPr id="6" name="Textplatzhalter 1">
            <a:extLst>
              <a:ext uri="{FF2B5EF4-FFF2-40B4-BE49-F238E27FC236}">
                <a16:creationId xmlns:a16="http://schemas.microsoft.com/office/drawing/2014/main" id="{51D6A571-D638-F37C-5F5F-A3244AFCB2C5}"/>
              </a:ext>
            </a:extLst>
          </p:cNvPr>
          <p:cNvSpPr txBox="1">
            <a:spLocks/>
          </p:cNvSpPr>
          <p:nvPr/>
        </p:nvSpPr>
        <p:spPr>
          <a:xfrm>
            <a:off x="445818" y="365530"/>
            <a:ext cx="7113169" cy="40437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0584" indent="0" algn="l" defTabSz="457189" rtl="0" eaLnBrk="1" latinLnBrk="0" hangingPunct="1">
              <a:lnSpc>
                <a:spcPct val="120000"/>
              </a:lnSpc>
              <a:spcBef>
                <a:spcPts val="800"/>
              </a:spcBef>
              <a:buClr>
                <a:schemeClr val="accent1"/>
              </a:buClr>
              <a:buFont typeface="Lucida Grande"/>
              <a:buNone/>
              <a:tabLst/>
              <a:defRPr sz="1600" b="0" i="0" kern="1200">
                <a:solidFill>
                  <a:schemeClr val="bg1">
                    <a:lumMod val="75000"/>
                  </a:schemeClr>
                </a:solidFill>
                <a:latin typeface="HelveticaNeueLT Std Lt" panose="020B0403020202020204" pitchFamily="34" charset="77"/>
                <a:ea typeface="+mn-ea"/>
                <a:cs typeface="Arial" panose="020B0604020202020204" pitchFamily="34" charset="0"/>
              </a:defRPr>
            </a:lvl1pPr>
            <a:lvl2pPr marL="742932" indent="-285744" algn="l" defTabSz="457189" rtl="0" eaLnBrk="1" latinLnBrk="0" hangingPunct="1">
              <a:lnSpc>
                <a:spcPct val="120000"/>
              </a:lnSpc>
              <a:spcBef>
                <a:spcPct val="20000"/>
              </a:spcBef>
              <a:buClr>
                <a:schemeClr val="tx1"/>
              </a:buClr>
              <a:buFont typeface="Systemschrift"/>
              <a:buChar char="+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971" indent="-228594" algn="l" defTabSz="457189" rtl="0" eaLnBrk="1" latinLnBrk="0" hangingPunct="1">
              <a:lnSpc>
                <a:spcPct val="120000"/>
              </a:lnSpc>
              <a:spcBef>
                <a:spcPct val="20000"/>
              </a:spcBef>
              <a:buClr>
                <a:schemeClr val="tx1"/>
              </a:buClr>
              <a:buFont typeface="Symbol" pitchFamily="2" charset="2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160" indent="-228594" algn="l" defTabSz="457189" rtl="0" eaLnBrk="1" latinLnBrk="0" hangingPunct="1">
              <a:lnSpc>
                <a:spcPct val="120000"/>
              </a:lnSpc>
              <a:spcBef>
                <a:spcPct val="20000"/>
              </a:spcBef>
              <a:buClr>
                <a:schemeClr val="accent1"/>
              </a:buClr>
              <a:buFont typeface="Lucida Grande"/>
              <a:buChar char="›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349" indent="-228594" algn="l" defTabSz="457189" rtl="0" eaLnBrk="1" latinLnBrk="0" hangingPunct="1">
              <a:lnSpc>
                <a:spcPct val="120000"/>
              </a:lnSpc>
              <a:spcBef>
                <a:spcPct val="20000"/>
              </a:spcBef>
              <a:buClr>
                <a:schemeClr val="accent1"/>
              </a:buClr>
              <a:buFont typeface="Lucida Grande"/>
              <a:buChar char="·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537" indent="-228594" algn="l" defTabSz="457189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457189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457189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457189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0584" marR="0" lvl="0" indent="0" algn="l" defTabSz="457189" rtl="0" eaLnBrk="1" fontAlgn="auto" latinLnBrk="0" hangingPunct="1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Clr>
                <a:srgbClr val="4472C4"/>
              </a:buClr>
              <a:buSzTx/>
              <a:buFont typeface="Lucida Grande"/>
              <a:buNone/>
              <a:tabLst/>
              <a:defRPr/>
            </a:pPr>
            <a:endParaRPr kumimoji="0" lang="de-DE" sz="16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75000"/>
                </a:prstClr>
              </a:solidFill>
              <a:effectLst/>
              <a:uLnTx/>
              <a:uFillTx/>
              <a:latin typeface="HelveticaNeueLT Std Lt" panose="020B0403020202020204" pitchFamily="34" charset="77"/>
              <a:ea typeface="+mn-ea"/>
              <a:cs typeface="Arial" panose="020B0604020202020204" pitchFamily="34" charset="0"/>
            </a:endParaRPr>
          </a:p>
        </p:txBody>
      </p:sp>
      <p:sp>
        <p:nvSpPr>
          <p:cNvPr id="2" name="Textplatzhalter 1">
            <a:extLst>
              <a:ext uri="{FF2B5EF4-FFF2-40B4-BE49-F238E27FC236}">
                <a16:creationId xmlns:a16="http://schemas.microsoft.com/office/drawing/2014/main" id="{A9A50D8F-3D68-B2DD-0FBB-203ADB53A2E1}"/>
              </a:ext>
            </a:extLst>
          </p:cNvPr>
          <p:cNvSpPr txBox="1">
            <a:spLocks/>
          </p:cNvSpPr>
          <p:nvPr/>
        </p:nvSpPr>
        <p:spPr>
          <a:xfrm>
            <a:off x="726386" y="521803"/>
            <a:ext cx="7113169" cy="40437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0584" indent="0" algn="l" defTabSz="457189" rtl="0" eaLnBrk="1" latinLnBrk="0" hangingPunct="1">
              <a:lnSpc>
                <a:spcPct val="120000"/>
              </a:lnSpc>
              <a:spcBef>
                <a:spcPts val="800"/>
              </a:spcBef>
              <a:buClr>
                <a:schemeClr val="accent1"/>
              </a:buClr>
              <a:buFont typeface="Lucida Grande"/>
              <a:buNone/>
              <a:tabLst/>
              <a:defRPr sz="1600" b="0" i="0" kern="1200">
                <a:solidFill>
                  <a:schemeClr val="bg1">
                    <a:lumMod val="75000"/>
                  </a:schemeClr>
                </a:solidFill>
                <a:latin typeface="HelveticaNeueLT Std Lt" panose="020B0403020202020204" pitchFamily="34" charset="77"/>
                <a:ea typeface="+mn-ea"/>
                <a:cs typeface="Arial" panose="020B0604020202020204" pitchFamily="34" charset="0"/>
              </a:defRPr>
            </a:lvl1pPr>
            <a:lvl2pPr marL="742932" indent="-285744" algn="l" defTabSz="457189" rtl="0" eaLnBrk="1" latinLnBrk="0" hangingPunct="1">
              <a:lnSpc>
                <a:spcPct val="120000"/>
              </a:lnSpc>
              <a:spcBef>
                <a:spcPct val="20000"/>
              </a:spcBef>
              <a:buClr>
                <a:schemeClr val="tx1"/>
              </a:buClr>
              <a:buFont typeface="Systemschrift"/>
              <a:buChar char="+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971" indent="-228594" algn="l" defTabSz="457189" rtl="0" eaLnBrk="1" latinLnBrk="0" hangingPunct="1">
              <a:lnSpc>
                <a:spcPct val="120000"/>
              </a:lnSpc>
              <a:spcBef>
                <a:spcPct val="20000"/>
              </a:spcBef>
              <a:buClr>
                <a:schemeClr val="tx1"/>
              </a:buClr>
              <a:buFont typeface="Symbol" pitchFamily="2" charset="2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160" indent="-228594" algn="l" defTabSz="457189" rtl="0" eaLnBrk="1" latinLnBrk="0" hangingPunct="1">
              <a:lnSpc>
                <a:spcPct val="120000"/>
              </a:lnSpc>
              <a:spcBef>
                <a:spcPct val="20000"/>
              </a:spcBef>
              <a:buClr>
                <a:schemeClr val="accent1"/>
              </a:buClr>
              <a:buFont typeface="Lucida Grande"/>
              <a:buChar char="›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349" indent="-228594" algn="l" defTabSz="457189" rtl="0" eaLnBrk="1" latinLnBrk="0" hangingPunct="1">
              <a:lnSpc>
                <a:spcPct val="120000"/>
              </a:lnSpc>
              <a:spcBef>
                <a:spcPct val="20000"/>
              </a:spcBef>
              <a:buClr>
                <a:schemeClr val="accent1"/>
              </a:buClr>
              <a:buFont typeface="Lucida Grande"/>
              <a:buChar char="·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537" indent="-228594" algn="l" defTabSz="457189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457189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457189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457189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0584" marR="0" lvl="0" indent="0" algn="l" defTabSz="457189" rtl="0" eaLnBrk="1" fontAlgn="auto" latinLnBrk="0" hangingPunct="1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Clr>
                <a:srgbClr val="4472C4"/>
              </a:buClr>
              <a:buSzTx/>
              <a:buFont typeface="Lucida Grande"/>
              <a:buNone/>
              <a:tabLst/>
              <a:defRPr/>
            </a:pPr>
            <a:r>
              <a:rPr kumimoji="0" lang="de-DE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</a:rPr>
              <a:t>Die Lage der Apotheken in Deutschland</a:t>
            </a:r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3379E70E-50BB-171A-160B-0356BA024BF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416745" y="5938879"/>
            <a:ext cx="1528856" cy="5932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254775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A910F113-A20D-7D4F-A4A6-6A534DD137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685867" y="6468488"/>
            <a:ext cx="1896533" cy="389512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fld id="{2D01545E-A440-2646-B2EC-DA051E070E53}" type="slidenum">
              <a:rPr kumimoji="0" lang="de-DE" sz="800" b="0" i="0" u="none" strike="noStrike" kern="1200" cap="none" spc="0" normalizeH="0" baseline="0" noProof="0" smtClean="0">
                <a:ln>
                  <a:noFill/>
                </a:ln>
                <a:solidFill>
                  <a:srgbClr val="000000">
                    <a:lumMod val="50000"/>
                    <a:lumOff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de-DE" sz="800" b="0" i="0" u="none" strike="noStrike" kern="1200" cap="none" spc="0" normalizeH="0" baseline="0" noProof="0">
              <a:ln>
                <a:noFill/>
              </a:ln>
              <a:solidFill>
                <a:srgbClr val="000000">
                  <a:lumMod val="50000"/>
                  <a:lumOff val="50000"/>
                </a:srgbClr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Datumsplatzhalter 3" hidden="1">
            <a:extLst>
              <a:ext uri="{FF2B5EF4-FFF2-40B4-BE49-F238E27FC236}">
                <a16:creationId xmlns:a16="http://schemas.microsoft.com/office/drawing/2014/main" id="{1A8437C7-FF76-9F4A-AAC4-08B40CB2CF5D}"/>
              </a:ext>
            </a:extLst>
          </p:cNvPr>
          <p:cNvSpPr>
            <a:spLocks noGrp="1"/>
          </p:cNvSpPr>
          <p:nvPr>
            <p:ph type="dt" sz="half" idx="4294967295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de-DE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fld id="{359CA01D-0EA1-FC4A-A6B1-A498203B7DA0}" type="datetimeFigureOut">
              <a:rPr lang="de-DE" smtClean="0"/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t>27.05.2024</a:t>
            </a:fld>
            <a:endParaRPr kumimoji="0" lang="de-DE" sz="1600" b="0" i="0" u="none" strike="noStrike" kern="1200" cap="none" spc="0" normalizeH="0" baseline="0" noProof="0">
              <a:ln>
                <a:noFill/>
              </a:ln>
              <a:solidFill>
                <a:srgbClr val="000000">
                  <a:tint val="75000"/>
                </a:srgb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4" name="Titel 1">
            <a:extLst>
              <a:ext uri="{FF2B5EF4-FFF2-40B4-BE49-F238E27FC236}">
                <a16:creationId xmlns:a16="http://schemas.microsoft.com/office/drawing/2014/main" id="{0B127E3D-AC93-0542-9A3A-19D9EC3A0981}"/>
              </a:ext>
            </a:extLst>
          </p:cNvPr>
          <p:cNvSpPr txBox="1">
            <a:spLocks/>
          </p:cNvSpPr>
          <p:nvPr/>
        </p:nvSpPr>
        <p:spPr>
          <a:xfrm>
            <a:off x="0" y="1305385"/>
            <a:ext cx="11706577" cy="4020277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>
            <a:lvl1pPr algn="l" defTabSz="609585" rtl="0" eaLnBrk="1" latinLnBrk="0" hangingPunct="1">
              <a:spcBef>
                <a:spcPct val="0"/>
              </a:spcBef>
              <a:buNone/>
              <a:defRPr sz="3067" b="1" kern="1200" cap="none">
                <a:solidFill>
                  <a:srgbClr val="FF0000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609585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endParaRPr kumimoji="0" lang="de-DE" sz="5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 Black" panose="020B0604020202020204" pitchFamily="34" charset="0"/>
              <a:ea typeface="+mj-ea"/>
              <a:cs typeface="+mj-cs"/>
            </a:endParaRPr>
          </a:p>
        </p:txBody>
      </p:sp>
      <p:sp>
        <p:nvSpPr>
          <p:cNvPr id="2" name="Videoideen virtuelle Apotheke">
            <a:extLst>
              <a:ext uri="{FF2B5EF4-FFF2-40B4-BE49-F238E27FC236}">
                <a16:creationId xmlns:a16="http://schemas.microsoft.com/office/drawing/2014/main" id="{3AF3CF02-6A40-8126-42E4-FF7C80DC83C6}"/>
              </a:ext>
            </a:extLst>
          </p:cNvPr>
          <p:cNvSpPr txBox="1">
            <a:spLocks/>
          </p:cNvSpPr>
          <p:nvPr/>
        </p:nvSpPr>
        <p:spPr>
          <a:xfrm>
            <a:off x="771521" y="1667539"/>
            <a:ext cx="10648958" cy="3156709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>
            <a:defPPr>
              <a:defRPr lang="de-DE"/>
            </a:defPPr>
            <a:lvl1pPr marR="0" lvl="0" indent="0" algn="ctr" defTabSz="609585" fontAlgn="auto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 sz="5400" b="1" cap="none">
                <a:solidFill>
                  <a:schemeClr val="bg1"/>
                </a:solidFill>
                <a:latin typeface="Arial Black" panose="020B0604020202020204" pitchFamily="34" charset="0"/>
                <a:ea typeface="+mj-ea"/>
                <a:cs typeface="+mj-cs"/>
              </a:defRPr>
            </a:lvl1pPr>
          </a:lstStyle>
          <a:p>
            <a:pPr marL="363538" indent="-354013" defTabSz="457189">
              <a:lnSpc>
                <a:spcPct val="120000"/>
              </a:lnSpc>
              <a:spcBef>
                <a:spcPts val="800"/>
              </a:spcBef>
              <a:buClr>
                <a:srgbClr val="FF0000"/>
              </a:buClr>
              <a:buFont typeface="Arial" panose="020B0604020202020204" pitchFamily="34" charset="0"/>
              <a:buChar char="»"/>
              <a:tabLst>
                <a:tab pos="1460500" algn="l"/>
              </a:tabLst>
            </a:pPr>
            <a:r>
              <a:rPr lang="de-DE" sz="4400" dirty="0">
                <a:latin typeface="Arial" panose="020B0604020202020204" pitchFamily="34" charset="0"/>
                <a:cs typeface="Arial" panose="020B0604020202020204" pitchFamily="34" charset="0"/>
              </a:rPr>
              <a:t>Apotheker – kann das nicht jede/</a:t>
            </a:r>
            <a:r>
              <a:rPr lang="de-DE" sz="4400" dirty="0" err="1"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r>
              <a:rPr lang="de-DE" sz="44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5503573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platzhalter 1">
            <a:extLst>
              <a:ext uri="{FF2B5EF4-FFF2-40B4-BE49-F238E27FC236}">
                <a16:creationId xmlns:a16="http://schemas.microsoft.com/office/drawing/2014/main" id="{51D6A571-D638-F37C-5F5F-A3244AFCB2C5}"/>
              </a:ext>
            </a:extLst>
          </p:cNvPr>
          <p:cNvSpPr txBox="1">
            <a:spLocks/>
          </p:cNvSpPr>
          <p:nvPr/>
        </p:nvSpPr>
        <p:spPr>
          <a:xfrm>
            <a:off x="445818" y="365530"/>
            <a:ext cx="7113169" cy="40437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0584" indent="0" algn="l" defTabSz="457189" rtl="0" eaLnBrk="1" latinLnBrk="0" hangingPunct="1">
              <a:lnSpc>
                <a:spcPct val="120000"/>
              </a:lnSpc>
              <a:spcBef>
                <a:spcPts val="800"/>
              </a:spcBef>
              <a:buClr>
                <a:schemeClr val="accent1"/>
              </a:buClr>
              <a:buFont typeface="Lucida Grande"/>
              <a:buNone/>
              <a:tabLst/>
              <a:defRPr sz="1600" b="0" i="0" kern="1200">
                <a:solidFill>
                  <a:schemeClr val="bg1">
                    <a:lumMod val="75000"/>
                  </a:schemeClr>
                </a:solidFill>
                <a:latin typeface="HelveticaNeueLT Std Lt" panose="020B0403020202020204" pitchFamily="34" charset="77"/>
                <a:ea typeface="+mn-ea"/>
                <a:cs typeface="Arial" panose="020B0604020202020204" pitchFamily="34" charset="0"/>
              </a:defRPr>
            </a:lvl1pPr>
            <a:lvl2pPr marL="742932" indent="-285744" algn="l" defTabSz="457189" rtl="0" eaLnBrk="1" latinLnBrk="0" hangingPunct="1">
              <a:lnSpc>
                <a:spcPct val="120000"/>
              </a:lnSpc>
              <a:spcBef>
                <a:spcPct val="20000"/>
              </a:spcBef>
              <a:buClr>
                <a:schemeClr val="tx1"/>
              </a:buClr>
              <a:buFont typeface="Systemschrift"/>
              <a:buChar char="+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971" indent="-228594" algn="l" defTabSz="457189" rtl="0" eaLnBrk="1" latinLnBrk="0" hangingPunct="1">
              <a:lnSpc>
                <a:spcPct val="120000"/>
              </a:lnSpc>
              <a:spcBef>
                <a:spcPct val="20000"/>
              </a:spcBef>
              <a:buClr>
                <a:schemeClr val="tx1"/>
              </a:buClr>
              <a:buFont typeface="Symbol" pitchFamily="2" charset="2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160" indent="-228594" algn="l" defTabSz="457189" rtl="0" eaLnBrk="1" latinLnBrk="0" hangingPunct="1">
              <a:lnSpc>
                <a:spcPct val="120000"/>
              </a:lnSpc>
              <a:spcBef>
                <a:spcPct val="20000"/>
              </a:spcBef>
              <a:buClr>
                <a:schemeClr val="accent1"/>
              </a:buClr>
              <a:buFont typeface="Lucida Grande"/>
              <a:buChar char="›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349" indent="-228594" algn="l" defTabSz="457189" rtl="0" eaLnBrk="1" latinLnBrk="0" hangingPunct="1">
              <a:lnSpc>
                <a:spcPct val="120000"/>
              </a:lnSpc>
              <a:spcBef>
                <a:spcPct val="20000"/>
              </a:spcBef>
              <a:buClr>
                <a:schemeClr val="accent1"/>
              </a:buClr>
              <a:buFont typeface="Lucida Grande"/>
              <a:buChar char="·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537" indent="-228594" algn="l" defTabSz="457189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457189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457189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457189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0584" marR="0" lvl="0" indent="0" algn="l" defTabSz="457189" rtl="0" eaLnBrk="1" fontAlgn="auto" latinLnBrk="0" hangingPunct="1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Clr>
                <a:srgbClr val="4472C4"/>
              </a:buClr>
              <a:buSzTx/>
              <a:buFont typeface="Lucida Grande"/>
              <a:buNone/>
              <a:tabLst/>
              <a:defRPr/>
            </a:pPr>
            <a:endParaRPr kumimoji="0" lang="de-DE" sz="16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75000"/>
                </a:prstClr>
              </a:solidFill>
              <a:effectLst/>
              <a:uLnTx/>
              <a:uFillTx/>
              <a:latin typeface="HelveticaNeueLT Std Lt" panose="020B0403020202020204" pitchFamily="34" charset="77"/>
              <a:ea typeface="+mn-ea"/>
              <a:cs typeface="Arial" panose="020B0604020202020204" pitchFamily="34" charset="0"/>
            </a:endParaRPr>
          </a:p>
        </p:txBody>
      </p:sp>
      <p:sp>
        <p:nvSpPr>
          <p:cNvPr id="2" name="Textplatzhalter 1">
            <a:extLst>
              <a:ext uri="{FF2B5EF4-FFF2-40B4-BE49-F238E27FC236}">
                <a16:creationId xmlns:a16="http://schemas.microsoft.com/office/drawing/2014/main" id="{A9A50D8F-3D68-B2DD-0FBB-203ADB53A2E1}"/>
              </a:ext>
            </a:extLst>
          </p:cNvPr>
          <p:cNvSpPr txBox="1">
            <a:spLocks/>
          </p:cNvSpPr>
          <p:nvPr/>
        </p:nvSpPr>
        <p:spPr>
          <a:xfrm>
            <a:off x="726386" y="521803"/>
            <a:ext cx="7113169" cy="40437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0584" indent="0" algn="l" defTabSz="457189" rtl="0" eaLnBrk="1" latinLnBrk="0" hangingPunct="1">
              <a:lnSpc>
                <a:spcPct val="120000"/>
              </a:lnSpc>
              <a:spcBef>
                <a:spcPts val="800"/>
              </a:spcBef>
              <a:buClr>
                <a:schemeClr val="accent1"/>
              </a:buClr>
              <a:buFont typeface="Lucida Grande"/>
              <a:buNone/>
              <a:tabLst/>
              <a:defRPr sz="1600" b="0" i="0" kern="1200">
                <a:solidFill>
                  <a:schemeClr val="bg1">
                    <a:lumMod val="75000"/>
                  </a:schemeClr>
                </a:solidFill>
                <a:latin typeface="HelveticaNeueLT Std Lt" panose="020B0403020202020204" pitchFamily="34" charset="77"/>
                <a:ea typeface="+mn-ea"/>
                <a:cs typeface="Arial" panose="020B0604020202020204" pitchFamily="34" charset="0"/>
              </a:defRPr>
            </a:lvl1pPr>
            <a:lvl2pPr marL="742932" indent="-285744" algn="l" defTabSz="457189" rtl="0" eaLnBrk="1" latinLnBrk="0" hangingPunct="1">
              <a:lnSpc>
                <a:spcPct val="120000"/>
              </a:lnSpc>
              <a:spcBef>
                <a:spcPct val="20000"/>
              </a:spcBef>
              <a:buClr>
                <a:schemeClr val="tx1"/>
              </a:buClr>
              <a:buFont typeface="Systemschrift"/>
              <a:buChar char="+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971" indent="-228594" algn="l" defTabSz="457189" rtl="0" eaLnBrk="1" latinLnBrk="0" hangingPunct="1">
              <a:lnSpc>
                <a:spcPct val="120000"/>
              </a:lnSpc>
              <a:spcBef>
                <a:spcPct val="20000"/>
              </a:spcBef>
              <a:buClr>
                <a:schemeClr val="tx1"/>
              </a:buClr>
              <a:buFont typeface="Symbol" pitchFamily="2" charset="2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160" indent="-228594" algn="l" defTabSz="457189" rtl="0" eaLnBrk="1" latinLnBrk="0" hangingPunct="1">
              <a:lnSpc>
                <a:spcPct val="120000"/>
              </a:lnSpc>
              <a:spcBef>
                <a:spcPct val="20000"/>
              </a:spcBef>
              <a:buClr>
                <a:schemeClr val="accent1"/>
              </a:buClr>
              <a:buFont typeface="Lucida Grande"/>
              <a:buChar char="›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349" indent="-228594" algn="l" defTabSz="457189" rtl="0" eaLnBrk="1" latinLnBrk="0" hangingPunct="1">
              <a:lnSpc>
                <a:spcPct val="120000"/>
              </a:lnSpc>
              <a:spcBef>
                <a:spcPct val="20000"/>
              </a:spcBef>
              <a:buClr>
                <a:schemeClr val="accent1"/>
              </a:buClr>
              <a:buFont typeface="Lucida Grande"/>
              <a:buChar char="·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537" indent="-228594" algn="l" defTabSz="457189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457189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457189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457189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0584" marR="0" lvl="0" indent="0" algn="l" defTabSz="457189" rtl="0" eaLnBrk="1" fontAlgn="auto" latinLnBrk="0" hangingPunct="1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Clr>
                <a:srgbClr val="4472C4"/>
              </a:buClr>
              <a:buSzTx/>
              <a:buFont typeface="Lucida Grande"/>
              <a:buNone/>
              <a:tabLst/>
              <a:defRPr/>
            </a:pPr>
            <a:r>
              <a:rPr kumimoji="0" lang="de-DE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</a:rPr>
              <a:t>Die Lage der Apotheken in Deutschland</a:t>
            </a:r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3379E70E-50BB-171A-160B-0356BA024BF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416745" y="5938879"/>
            <a:ext cx="1528856" cy="593215"/>
          </a:xfrm>
          <a:prstGeom prst="rect">
            <a:avLst/>
          </a:prstGeom>
        </p:spPr>
      </p:pic>
      <p:sp>
        <p:nvSpPr>
          <p:cNvPr id="3" name="Textplatzhalter 3">
            <a:extLst>
              <a:ext uri="{FF2B5EF4-FFF2-40B4-BE49-F238E27FC236}">
                <a16:creationId xmlns:a16="http://schemas.microsoft.com/office/drawing/2014/main" id="{668C2046-2733-31E2-FE82-16A623A2FE03}"/>
              </a:ext>
            </a:extLst>
          </p:cNvPr>
          <p:cNvSpPr txBox="1">
            <a:spLocks/>
          </p:cNvSpPr>
          <p:nvPr/>
        </p:nvSpPr>
        <p:spPr>
          <a:xfrm>
            <a:off x="1832771" y="2194436"/>
            <a:ext cx="8526457" cy="250282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10584" indent="0" algn="l" defTabSz="457189" rtl="0" eaLnBrk="1" latinLnBrk="0" hangingPunct="1">
              <a:lnSpc>
                <a:spcPct val="120000"/>
              </a:lnSpc>
              <a:spcBef>
                <a:spcPts val="800"/>
              </a:spcBef>
              <a:buClr>
                <a:schemeClr val="accent1"/>
              </a:buClr>
              <a:buFont typeface="Lucida Grande"/>
              <a:buNone/>
              <a:tabLst/>
              <a:defRPr sz="2200" b="0" i="0" kern="1200">
                <a:solidFill>
                  <a:schemeClr val="tx1"/>
                </a:solidFill>
                <a:latin typeface="Arial Black" panose="020B0604020202020204" pitchFamily="34" charset="0"/>
                <a:ea typeface="+mn-ea"/>
                <a:cs typeface="Arial Black" panose="020B0604020202020204" pitchFamily="34" charset="0"/>
              </a:defRPr>
            </a:lvl1pPr>
            <a:lvl2pPr marL="742932" indent="-285744" algn="l" defTabSz="457189" rtl="0" eaLnBrk="1" latinLnBrk="0" hangingPunct="1">
              <a:lnSpc>
                <a:spcPct val="120000"/>
              </a:lnSpc>
              <a:spcBef>
                <a:spcPct val="20000"/>
              </a:spcBef>
              <a:buClr>
                <a:schemeClr val="tx1"/>
              </a:buClr>
              <a:buFont typeface="Systemschrift"/>
              <a:buChar char="+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971" indent="-228594" algn="l" defTabSz="457189" rtl="0" eaLnBrk="1" latinLnBrk="0" hangingPunct="1">
              <a:lnSpc>
                <a:spcPct val="120000"/>
              </a:lnSpc>
              <a:spcBef>
                <a:spcPct val="20000"/>
              </a:spcBef>
              <a:buClr>
                <a:schemeClr val="tx1"/>
              </a:buClr>
              <a:buFont typeface="Symbol" pitchFamily="2" charset="2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160" indent="-228594" algn="l" defTabSz="457189" rtl="0" eaLnBrk="1" latinLnBrk="0" hangingPunct="1">
              <a:lnSpc>
                <a:spcPct val="120000"/>
              </a:lnSpc>
              <a:spcBef>
                <a:spcPct val="20000"/>
              </a:spcBef>
              <a:buClr>
                <a:schemeClr val="accent1"/>
              </a:buClr>
              <a:buFont typeface="Lucida Grande"/>
              <a:buChar char="›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349" indent="-228594" algn="l" defTabSz="457189" rtl="0" eaLnBrk="1" latinLnBrk="0" hangingPunct="1">
              <a:lnSpc>
                <a:spcPct val="120000"/>
              </a:lnSpc>
              <a:spcBef>
                <a:spcPct val="20000"/>
              </a:spcBef>
              <a:buClr>
                <a:schemeClr val="accent1"/>
              </a:buClr>
              <a:buFont typeface="Lucida Grande"/>
              <a:buChar char="·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537" indent="-228594" algn="l" defTabSz="457189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457189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457189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457189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de-DE" sz="4400" b="1" dirty="0">
                <a:solidFill>
                  <a:srgbClr val="FF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Apotheker ist ein unglaublich komplexer Beruf mit hohen Anforderungen!</a:t>
            </a:r>
            <a:endParaRPr lang="de-DE" sz="4400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57708495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platzhalter 3">
            <a:extLst>
              <a:ext uri="{FF2B5EF4-FFF2-40B4-BE49-F238E27FC236}">
                <a16:creationId xmlns:a16="http://schemas.microsoft.com/office/drawing/2014/main" id="{0378A890-E665-6656-B5AB-7C72922EA44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726406" y="1012994"/>
            <a:ext cx="8417594" cy="404373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de-DE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Apotheker – kann das nicht jeder?</a:t>
            </a:r>
            <a:endParaRPr lang="de-DE" sz="2400" dirty="0"/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622F0EF1-0370-4822-5C6A-A8CFD1C37DC4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726386" y="1538358"/>
            <a:ext cx="9690359" cy="3742267"/>
          </a:xfrm>
        </p:spPr>
        <p:txBody>
          <a:bodyPr/>
          <a:lstStyle/>
          <a:p>
            <a:pPr marL="363538" indent="-354013" defTabSz="457189">
              <a:lnSpc>
                <a:spcPct val="120000"/>
              </a:lnSpc>
              <a:spcBef>
                <a:spcPts val="800"/>
              </a:spcBef>
              <a:buClr>
                <a:srgbClr val="FF0000"/>
              </a:buClr>
              <a:buFont typeface="Arial" panose="020B0604020202020204" pitchFamily="34" charset="0"/>
              <a:buChar char="»"/>
              <a:tabLst>
                <a:tab pos="1460500" algn="l"/>
              </a:tabLst>
            </a:pPr>
            <a:r>
              <a:rPr lang="de-DE" sz="24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Die Versorgung der Bevölkerung mit Arzneimitteln ist eine hoheitliche Aufgabe, die der Gesetzgeber bewusst in die Hände</a:t>
            </a:r>
            <a:r>
              <a:rPr lang="de-DE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4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von Fachleuten gelegt hat.</a:t>
            </a:r>
            <a:endParaRPr lang="de-DE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63538" indent="-354013" defTabSz="457189">
              <a:lnSpc>
                <a:spcPct val="120000"/>
              </a:lnSpc>
              <a:spcBef>
                <a:spcPts val="800"/>
              </a:spcBef>
              <a:buClr>
                <a:srgbClr val="FF0000"/>
              </a:buClr>
              <a:buFont typeface="Arial" panose="020B0604020202020204" pitchFamily="34" charset="0"/>
              <a:buChar char="»"/>
              <a:tabLst>
                <a:tab pos="1460500" algn="l"/>
              </a:tabLst>
            </a:pPr>
            <a:r>
              <a:rPr lang="de-DE" sz="2400" dirty="0">
                <a:latin typeface="Arial" panose="020B0604020202020204" pitchFamily="34" charset="0"/>
                <a:cs typeface="Arial" panose="020B0604020202020204" pitchFamily="34" charset="0"/>
              </a:rPr>
              <a:t>Die Tätigkeit als Apothekerin bzw. Apotheker erfordert ein fünfjähriges Studium der Pharmazie (</a:t>
            </a:r>
            <a:r>
              <a:rPr lang="de-DE" sz="2400" dirty="0" err="1">
                <a:latin typeface="Arial" panose="020B0604020202020204" pitchFamily="34" charset="0"/>
                <a:cs typeface="Arial" panose="020B0604020202020204" pitchFamily="34" charset="0"/>
              </a:rPr>
              <a:t>Ø</a:t>
            </a:r>
            <a:r>
              <a:rPr lang="de-DE" sz="2400" dirty="0">
                <a:latin typeface="Arial" panose="020B0604020202020204" pitchFamily="34" charset="0"/>
                <a:cs typeface="Arial" panose="020B0604020202020204" pitchFamily="34" charset="0"/>
              </a:rPr>
              <a:t> NC 1,53) plus Approbation. </a:t>
            </a:r>
            <a:r>
              <a:rPr lang="de-DE" sz="24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Dabei geht es um komplexe Studieninhalte wie Galenik, Pharmakologie, Physiologie, Chemie, Biologie, Biochemie und Analytik. </a:t>
            </a:r>
          </a:p>
          <a:p>
            <a:pPr marL="363538" indent="-354013" defTabSz="457189">
              <a:lnSpc>
                <a:spcPct val="120000"/>
              </a:lnSpc>
              <a:spcBef>
                <a:spcPts val="800"/>
              </a:spcBef>
              <a:buClr>
                <a:srgbClr val="FF0000"/>
              </a:buClr>
              <a:buFont typeface="Arial" panose="020B0604020202020204" pitchFamily="34" charset="0"/>
              <a:buChar char="»"/>
              <a:tabLst>
                <a:tab pos="1460500" algn="l"/>
              </a:tabLst>
            </a:pPr>
            <a:r>
              <a:rPr lang="de-DE" sz="24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Es besteht eine Pflicht zur kontinuierlichen Fortbildung. </a:t>
            </a:r>
          </a:p>
          <a:p>
            <a:pPr marL="0" indent="0">
              <a:buNone/>
            </a:pPr>
            <a:endParaRPr lang="de-DE" dirty="0"/>
          </a:p>
        </p:txBody>
      </p:sp>
      <p:sp>
        <p:nvSpPr>
          <p:cNvPr id="6" name="Textplatzhalter 1">
            <a:extLst>
              <a:ext uri="{FF2B5EF4-FFF2-40B4-BE49-F238E27FC236}">
                <a16:creationId xmlns:a16="http://schemas.microsoft.com/office/drawing/2014/main" id="{51D6A571-D638-F37C-5F5F-A3244AFCB2C5}"/>
              </a:ext>
            </a:extLst>
          </p:cNvPr>
          <p:cNvSpPr txBox="1">
            <a:spLocks/>
          </p:cNvSpPr>
          <p:nvPr/>
        </p:nvSpPr>
        <p:spPr>
          <a:xfrm>
            <a:off x="445818" y="365530"/>
            <a:ext cx="7113169" cy="40437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0584" indent="0" algn="l" defTabSz="457189" rtl="0" eaLnBrk="1" latinLnBrk="0" hangingPunct="1">
              <a:lnSpc>
                <a:spcPct val="120000"/>
              </a:lnSpc>
              <a:spcBef>
                <a:spcPts val="800"/>
              </a:spcBef>
              <a:buClr>
                <a:schemeClr val="accent1"/>
              </a:buClr>
              <a:buFont typeface="Lucida Grande"/>
              <a:buNone/>
              <a:tabLst/>
              <a:defRPr sz="1600" b="0" i="0" kern="1200">
                <a:solidFill>
                  <a:schemeClr val="bg1">
                    <a:lumMod val="75000"/>
                  </a:schemeClr>
                </a:solidFill>
                <a:latin typeface="HelveticaNeueLT Std Lt" panose="020B0403020202020204" pitchFamily="34" charset="77"/>
                <a:ea typeface="+mn-ea"/>
                <a:cs typeface="Arial" panose="020B0604020202020204" pitchFamily="34" charset="0"/>
              </a:defRPr>
            </a:lvl1pPr>
            <a:lvl2pPr marL="742932" indent="-285744" algn="l" defTabSz="457189" rtl="0" eaLnBrk="1" latinLnBrk="0" hangingPunct="1">
              <a:lnSpc>
                <a:spcPct val="120000"/>
              </a:lnSpc>
              <a:spcBef>
                <a:spcPct val="20000"/>
              </a:spcBef>
              <a:buClr>
                <a:schemeClr val="tx1"/>
              </a:buClr>
              <a:buFont typeface="Systemschrift"/>
              <a:buChar char="+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971" indent="-228594" algn="l" defTabSz="457189" rtl="0" eaLnBrk="1" latinLnBrk="0" hangingPunct="1">
              <a:lnSpc>
                <a:spcPct val="120000"/>
              </a:lnSpc>
              <a:spcBef>
                <a:spcPct val="20000"/>
              </a:spcBef>
              <a:buClr>
                <a:schemeClr val="tx1"/>
              </a:buClr>
              <a:buFont typeface="Symbol" pitchFamily="2" charset="2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160" indent="-228594" algn="l" defTabSz="457189" rtl="0" eaLnBrk="1" latinLnBrk="0" hangingPunct="1">
              <a:lnSpc>
                <a:spcPct val="120000"/>
              </a:lnSpc>
              <a:spcBef>
                <a:spcPct val="20000"/>
              </a:spcBef>
              <a:buClr>
                <a:schemeClr val="accent1"/>
              </a:buClr>
              <a:buFont typeface="Lucida Grande"/>
              <a:buChar char="›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349" indent="-228594" algn="l" defTabSz="457189" rtl="0" eaLnBrk="1" latinLnBrk="0" hangingPunct="1">
              <a:lnSpc>
                <a:spcPct val="120000"/>
              </a:lnSpc>
              <a:spcBef>
                <a:spcPct val="20000"/>
              </a:spcBef>
              <a:buClr>
                <a:schemeClr val="accent1"/>
              </a:buClr>
              <a:buFont typeface="Lucida Grande"/>
              <a:buChar char="·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537" indent="-228594" algn="l" defTabSz="457189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457189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457189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457189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0584" marR="0" lvl="0" indent="0" algn="l" defTabSz="457189" rtl="0" eaLnBrk="1" fontAlgn="auto" latinLnBrk="0" hangingPunct="1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Clr>
                <a:srgbClr val="4472C4"/>
              </a:buClr>
              <a:buSzTx/>
              <a:buFont typeface="Lucida Grande"/>
              <a:buNone/>
              <a:tabLst/>
              <a:defRPr/>
            </a:pPr>
            <a:endParaRPr kumimoji="0" lang="de-DE" sz="16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75000"/>
                </a:prstClr>
              </a:solidFill>
              <a:effectLst/>
              <a:uLnTx/>
              <a:uFillTx/>
              <a:latin typeface="HelveticaNeueLT Std Lt" panose="020B0403020202020204" pitchFamily="34" charset="77"/>
              <a:ea typeface="+mn-ea"/>
              <a:cs typeface="Arial" panose="020B0604020202020204" pitchFamily="34" charset="0"/>
            </a:endParaRPr>
          </a:p>
        </p:txBody>
      </p:sp>
      <p:sp>
        <p:nvSpPr>
          <p:cNvPr id="2" name="Textplatzhalter 1">
            <a:extLst>
              <a:ext uri="{FF2B5EF4-FFF2-40B4-BE49-F238E27FC236}">
                <a16:creationId xmlns:a16="http://schemas.microsoft.com/office/drawing/2014/main" id="{A9A50D8F-3D68-B2DD-0FBB-203ADB53A2E1}"/>
              </a:ext>
            </a:extLst>
          </p:cNvPr>
          <p:cNvSpPr txBox="1">
            <a:spLocks/>
          </p:cNvSpPr>
          <p:nvPr/>
        </p:nvSpPr>
        <p:spPr>
          <a:xfrm>
            <a:off x="726386" y="521803"/>
            <a:ext cx="7113169" cy="40437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0584" indent="0" algn="l" defTabSz="457189" rtl="0" eaLnBrk="1" latinLnBrk="0" hangingPunct="1">
              <a:lnSpc>
                <a:spcPct val="120000"/>
              </a:lnSpc>
              <a:spcBef>
                <a:spcPts val="800"/>
              </a:spcBef>
              <a:buClr>
                <a:schemeClr val="accent1"/>
              </a:buClr>
              <a:buFont typeface="Lucida Grande"/>
              <a:buNone/>
              <a:tabLst/>
              <a:defRPr sz="1600" b="0" i="0" kern="1200">
                <a:solidFill>
                  <a:schemeClr val="bg1">
                    <a:lumMod val="75000"/>
                  </a:schemeClr>
                </a:solidFill>
                <a:latin typeface="HelveticaNeueLT Std Lt" panose="020B0403020202020204" pitchFamily="34" charset="77"/>
                <a:ea typeface="+mn-ea"/>
                <a:cs typeface="Arial" panose="020B0604020202020204" pitchFamily="34" charset="0"/>
              </a:defRPr>
            </a:lvl1pPr>
            <a:lvl2pPr marL="742932" indent="-285744" algn="l" defTabSz="457189" rtl="0" eaLnBrk="1" latinLnBrk="0" hangingPunct="1">
              <a:lnSpc>
                <a:spcPct val="120000"/>
              </a:lnSpc>
              <a:spcBef>
                <a:spcPct val="20000"/>
              </a:spcBef>
              <a:buClr>
                <a:schemeClr val="tx1"/>
              </a:buClr>
              <a:buFont typeface="Systemschrift"/>
              <a:buChar char="+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971" indent="-228594" algn="l" defTabSz="457189" rtl="0" eaLnBrk="1" latinLnBrk="0" hangingPunct="1">
              <a:lnSpc>
                <a:spcPct val="120000"/>
              </a:lnSpc>
              <a:spcBef>
                <a:spcPct val="20000"/>
              </a:spcBef>
              <a:buClr>
                <a:schemeClr val="tx1"/>
              </a:buClr>
              <a:buFont typeface="Symbol" pitchFamily="2" charset="2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160" indent="-228594" algn="l" defTabSz="457189" rtl="0" eaLnBrk="1" latinLnBrk="0" hangingPunct="1">
              <a:lnSpc>
                <a:spcPct val="120000"/>
              </a:lnSpc>
              <a:spcBef>
                <a:spcPct val="20000"/>
              </a:spcBef>
              <a:buClr>
                <a:schemeClr val="accent1"/>
              </a:buClr>
              <a:buFont typeface="Lucida Grande"/>
              <a:buChar char="›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349" indent="-228594" algn="l" defTabSz="457189" rtl="0" eaLnBrk="1" latinLnBrk="0" hangingPunct="1">
              <a:lnSpc>
                <a:spcPct val="120000"/>
              </a:lnSpc>
              <a:spcBef>
                <a:spcPct val="20000"/>
              </a:spcBef>
              <a:buClr>
                <a:schemeClr val="accent1"/>
              </a:buClr>
              <a:buFont typeface="Lucida Grande"/>
              <a:buChar char="·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537" indent="-228594" algn="l" defTabSz="457189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457189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457189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457189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0584" marR="0" lvl="0" indent="0" algn="l" defTabSz="457189" rtl="0" eaLnBrk="1" fontAlgn="auto" latinLnBrk="0" hangingPunct="1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Clr>
                <a:srgbClr val="4472C4"/>
              </a:buClr>
              <a:buSzTx/>
              <a:buFont typeface="Lucida Grande"/>
              <a:buNone/>
              <a:tabLst/>
              <a:defRPr/>
            </a:pPr>
            <a:r>
              <a:rPr kumimoji="0" lang="de-DE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</a:rPr>
              <a:t>Die Lage der Apotheken in Deutschland</a:t>
            </a:r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3379E70E-50BB-171A-160B-0356BA024BF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416745" y="5938879"/>
            <a:ext cx="1528856" cy="5932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755768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A910F113-A20D-7D4F-A4A6-6A534DD137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685867" y="6468488"/>
            <a:ext cx="1896533" cy="389512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fld id="{2D01545E-A440-2646-B2EC-DA051E070E53}" type="slidenum">
              <a:rPr kumimoji="0" lang="de-DE" sz="800" b="0" i="0" u="none" strike="noStrike" kern="1200" cap="none" spc="0" normalizeH="0" baseline="0" noProof="0" smtClean="0">
                <a:ln>
                  <a:noFill/>
                </a:ln>
                <a:solidFill>
                  <a:srgbClr val="000000">
                    <a:lumMod val="50000"/>
                    <a:lumOff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de-DE" sz="800" b="0" i="0" u="none" strike="noStrike" kern="1200" cap="none" spc="0" normalizeH="0" baseline="0" noProof="0">
              <a:ln>
                <a:noFill/>
              </a:ln>
              <a:solidFill>
                <a:srgbClr val="000000">
                  <a:lumMod val="50000"/>
                  <a:lumOff val="50000"/>
                </a:srgbClr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Datumsplatzhalter 3" hidden="1">
            <a:extLst>
              <a:ext uri="{FF2B5EF4-FFF2-40B4-BE49-F238E27FC236}">
                <a16:creationId xmlns:a16="http://schemas.microsoft.com/office/drawing/2014/main" id="{1A8437C7-FF76-9F4A-AAC4-08B40CB2CF5D}"/>
              </a:ext>
            </a:extLst>
          </p:cNvPr>
          <p:cNvSpPr>
            <a:spLocks noGrp="1"/>
          </p:cNvSpPr>
          <p:nvPr>
            <p:ph type="dt" sz="half" idx="4294967295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de-DE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fld id="{359CA01D-0EA1-FC4A-A6B1-A498203B7DA0}" type="datetimeFigureOut">
              <a:rPr lang="de-DE" smtClean="0"/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t>27.05.2024</a:t>
            </a:fld>
            <a:endParaRPr kumimoji="0" lang="de-DE" sz="1600" b="0" i="0" u="none" strike="noStrike" kern="1200" cap="none" spc="0" normalizeH="0" baseline="0" noProof="0">
              <a:ln>
                <a:noFill/>
              </a:ln>
              <a:solidFill>
                <a:srgbClr val="000000">
                  <a:tint val="75000"/>
                </a:srgb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4" name="Titel 1">
            <a:extLst>
              <a:ext uri="{FF2B5EF4-FFF2-40B4-BE49-F238E27FC236}">
                <a16:creationId xmlns:a16="http://schemas.microsoft.com/office/drawing/2014/main" id="{0B127E3D-AC93-0542-9A3A-19D9EC3A0981}"/>
              </a:ext>
            </a:extLst>
          </p:cNvPr>
          <p:cNvSpPr txBox="1">
            <a:spLocks/>
          </p:cNvSpPr>
          <p:nvPr/>
        </p:nvSpPr>
        <p:spPr>
          <a:xfrm>
            <a:off x="0" y="1305385"/>
            <a:ext cx="11706577" cy="4020277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>
            <a:lvl1pPr algn="l" defTabSz="609585" rtl="0" eaLnBrk="1" latinLnBrk="0" hangingPunct="1">
              <a:spcBef>
                <a:spcPct val="0"/>
              </a:spcBef>
              <a:buNone/>
              <a:defRPr sz="3067" b="1" kern="1200" cap="none">
                <a:solidFill>
                  <a:srgbClr val="FF0000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609585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endParaRPr kumimoji="0" lang="de-DE" sz="5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 Black" panose="020B0604020202020204" pitchFamily="34" charset="0"/>
              <a:ea typeface="+mj-ea"/>
              <a:cs typeface="+mj-cs"/>
            </a:endParaRPr>
          </a:p>
        </p:txBody>
      </p:sp>
      <p:sp>
        <p:nvSpPr>
          <p:cNvPr id="2" name="Videoideen virtuelle Apotheke">
            <a:extLst>
              <a:ext uri="{FF2B5EF4-FFF2-40B4-BE49-F238E27FC236}">
                <a16:creationId xmlns:a16="http://schemas.microsoft.com/office/drawing/2014/main" id="{3AF3CF02-6A40-8126-42E4-FF7C80DC83C6}"/>
              </a:ext>
            </a:extLst>
          </p:cNvPr>
          <p:cNvSpPr txBox="1">
            <a:spLocks/>
          </p:cNvSpPr>
          <p:nvPr/>
        </p:nvSpPr>
        <p:spPr>
          <a:xfrm>
            <a:off x="771521" y="1667539"/>
            <a:ext cx="10648958" cy="3156709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>
            <a:defPPr>
              <a:defRPr lang="de-DE"/>
            </a:defPPr>
            <a:lvl1pPr marR="0" lvl="0" indent="0" algn="ctr" defTabSz="609585" fontAlgn="auto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 sz="5400" b="1" cap="none">
                <a:solidFill>
                  <a:schemeClr val="bg1"/>
                </a:solidFill>
                <a:latin typeface="Arial Black" panose="020B0604020202020204" pitchFamily="34" charset="0"/>
                <a:ea typeface="+mj-ea"/>
                <a:cs typeface="+mj-cs"/>
              </a:defRPr>
            </a:lvl1pPr>
          </a:lstStyle>
          <a:p>
            <a:pPr marL="363538" indent="-354013" defTabSz="457189">
              <a:lnSpc>
                <a:spcPct val="120000"/>
              </a:lnSpc>
              <a:spcBef>
                <a:spcPts val="800"/>
              </a:spcBef>
              <a:buClr>
                <a:srgbClr val="FF0000"/>
              </a:buClr>
              <a:buFont typeface="Arial" panose="020B0604020202020204" pitchFamily="34" charset="0"/>
              <a:buChar char="»"/>
              <a:tabLst>
                <a:tab pos="1460500" algn="l"/>
              </a:tabLst>
            </a:pPr>
            <a:r>
              <a:rPr lang="de-DE" sz="4400" dirty="0">
                <a:latin typeface="Arial" panose="020B0604020202020204" pitchFamily="34" charset="0"/>
                <a:cs typeface="Arial" panose="020B0604020202020204" pitchFamily="34" charset="0"/>
              </a:rPr>
              <a:t>Könnte man Arzneimittel nicht einfach im Supermarkt verkaufen?</a:t>
            </a:r>
          </a:p>
        </p:txBody>
      </p:sp>
    </p:spTree>
    <p:extLst>
      <p:ext uri="{BB962C8B-B14F-4D97-AF65-F5344CB8AC3E}">
        <p14:creationId xmlns:p14="http://schemas.microsoft.com/office/powerpoint/2010/main" val="18424483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platzhalter 1">
            <a:extLst>
              <a:ext uri="{FF2B5EF4-FFF2-40B4-BE49-F238E27FC236}">
                <a16:creationId xmlns:a16="http://schemas.microsoft.com/office/drawing/2014/main" id="{51D6A571-D638-F37C-5F5F-A3244AFCB2C5}"/>
              </a:ext>
            </a:extLst>
          </p:cNvPr>
          <p:cNvSpPr txBox="1">
            <a:spLocks/>
          </p:cNvSpPr>
          <p:nvPr/>
        </p:nvSpPr>
        <p:spPr>
          <a:xfrm>
            <a:off x="445818" y="365530"/>
            <a:ext cx="7113169" cy="40437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0584" indent="0" algn="l" defTabSz="457189" rtl="0" eaLnBrk="1" latinLnBrk="0" hangingPunct="1">
              <a:lnSpc>
                <a:spcPct val="120000"/>
              </a:lnSpc>
              <a:spcBef>
                <a:spcPts val="800"/>
              </a:spcBef>
              <a:buClr>
                <a:schemeClr val="accent1"/>
              </a:buClr>
              <a:buFont typeface="Lucida Grande"/>
              <a:buNone/>
              <a:tabLst/>
              <a:defRPr sz="1600" b="0" i="0" kern="1200">
                <a:solidFill>
                  <a:schemeClr val="bg1">
                    <a:lumMod val="75000"/>
                  </a:schemeClr>
                </a:solidFill>
                <a:latin typeface="HelveticaNeueLT Std Lt" panose="020B0403020202020204" pitchFamily="34" charset="77"/>
                <a:ea typeface="+mn-ea"/>
                <a:cs typeface="Arial" panose="020B0604020202020204" pitchFamily="34" charset="0"/>
              </a:defRPr>
            </a:lvl1pPr>
            <a:lvl2pPr marL="742932" indent="-285744" algn="l" defTabSz="457189" rtl="0" eaLnBrk="1" latinLnBrk="0" hangingPunct="1">
              <a:lnSpc>
                <a:spcPct val="120000"/>
              </a:lnSpc>
              <a:spcBef>
                <a:spcPct val="20000"/>
              </a:spcBef>
              <a:buClr>
                <a:schemeClr val="tx1"/>
              </a:buClr>
              <a:buFont typeface="Systemschrift"/>
              <a:buChar char="+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971" indent="-228594" algn="l" defTabSz="457189" rtl="0" eaLnBrk="1" latinLnBrk="0" hangingPunct="1">
              <a:lnSpc>
                <a:spcPct val="120000"/>
              </a:lnSpc>
              <a:spcBef>
                <a:spcPct val="20000"/>
              </a:spcBef>
              <a:buClr>
                <a:schemeClr val="tx1"/>
              </a:buClr>
              <a:buFont typeface="Symbol" pitchFamily="2" charset="2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160" indent="-228594" algn="l" defTabSz="457189" rtl="0" eaLnBrk="1" latinLnBrk="0" hangingPunct="1">
              <a:lnSpc>
                <a:spcPct val="120000"/>
              </a:lnSpc>
              <a:spcBef>
                <a:spcPct val="20000"/>
              </a:spcBef>
              <a:buClr>
                <a:schemeClr val="accent1"/>
              </a:buClr>
              <a:buFont typeface="Lucida Grande"/>
              <a:buChar char="›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349" indent="-228594" algn="l" defTabSz="457189" rtl="0" eaLnBrk="1" latinLnBrk="0" hangingPunct="1">
              <a:lnSpc>
                <a:spcPct val="120000"/>
              </a:lnSpc>
              <a:spcBef>
                <a:spcPct val="20000"/>
              </a:spcBef>
              <a:buClr>
                <a:schemeClr val="accent1"/>
              </a:buClr>
              <a:buFont typeface="Lucida Grande"/>
              <a:buChar char="·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537" indent="-228594" algn="l" defTabSz="457189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457189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457189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457189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0584" marR="0" lvl="0" indent="0" algn="l" defTabSz="457189" rtl="0" eaLnBrk="1" fontAlgn="auto" latinLnBrk="0" hangingPunct="1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Clr>
                <a:srgbClr val="4472C4"/>
              </a:buClr>
              <a:buSzTx/>
              <a:buFont typeface="Lucida Grande"/>
              <a:buNone/>
              <a:tabLst/>
              <a:defRPr/>
            </a:pPr>
            <a:endParaRPr kumimoji="0" lang="de-DE" sz="16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75000"/>
                </a:prstClr>
              </a:solidFill>
              <a:effectLst/>
              <a:uLnTx/>
              <a:uFillTx/>
              <a:latin typeface="HelveticaNeueLT Std Lt" panose="020B0403020202020204" pitchFamily="34" charset="77"/>
              <a:ea typeface="+mn-ea"/>
              <a:cs typeface="Arial" panose="020B0604020202020204" pitchFamily="34" charset="0"/>
            </a:endParaRPr>
          </a:p>
        </p:txBody>
      </p:sp>
      <p:sp>
        <p:nvSpPr>
          <p:cNvPr id="2" name="Textplatzhalter 1">
            <a:extLst>
              <a:ext uri="{FF2B5EF4-FFF2-40B4-BE49-F238E27FC236}">
                <a16:creationId xmlns:a16="http://schemas.microsoft.com/office/drawing/2014/main" id="{A9A50D8F-3D68-B2DD-0FBB-203ADB53A2E1}"/>
              </a:ext>
            </a:extLst>
          </p:cNvPr>
          <p:cNvSpPr txBox="1">
            <a:spLocks/>
          </p:cNvSpPr>
          <p:nvPr/>
        </p:nvSpPr>
        <p:spPr>
          <a:xfrm>
            <a:off x="726386" y="521803"/>
            <a:ext cx="7113169" cy="40437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0584" indent="0" algn="l" defTabSz="457189" rtl="0" eaLnBrk="1" latinLnBrk="0" hangingPunct="1">
              <a:lnSpc>
                <a:spcPct val="120000"/>
              </a:lnSpc>
              <a:spcBef>
                <a:spcPts val="800"/>
              </a:spcBef>
              <a:buClr>
                <a:schemeClr val="accent1"/>
              </a:buClr>
              <a:buFont typeface="Lucida Grande"/>
              <a:buNone/>
              <a:tabLst/>
              <a:defRPr sz="1600" b="0" i="0" kern="1200">
                <a:solidFill>
                  <a:schemeClr val="bg1">
                    <a:lumMod val="75000"/>
                  </a:schemeClr>
                </a:solidFill>
                <a:latin typeface="HelveticaNeueLT Std Lt" panose="020B0403020202020204" pitchFamily="34" charset="77"/>
                <a:ea typeface="+mn-ea"/>
                <a:cs typeface="Arial" panose="020B0604020202020204" pitchFamily="34" charset="0"/>
              </a:defRPr>
            </a:lvl1pPr>
            <a:lvl2pPr marL="742932" indent="-285744" algn="l" defTabSz="457189" rtl="0" eaLnBrk="1" latinLnBrk="0" hangingPunct="1">
              <a:lnSpc>
                <a:spcPct val="120000"/>
              </a:lnSpc>
              <a:spcBef>
                <a:spcPct val="20000"/>
              </a:spcBef>
              <a:buClr>
                <a:schemeClr val="tx1"/>
              </a:buClr>
              <a:buFont typeface="Systemschrift"/>
              <a:buChar char="+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971" indent="-228594" algn="l" defTabSz="457189" rtl="0" eaLnBrk="1" latinLnBrk="0" hangingPunct="1">
              <a:lnSpc>
                <a:spcPct val="120000"/>
              </a:lnSpc>
              <a:spcBef>
                <a:spcPct val="20000"/>
              </a:spcBef>
              <a:buClr>
                <a:schemeClr val="tx1"/>
              </a:buClr>
              <a:buFont typeface="Symbol" pitchFamily="2" charset="2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160" indent="-228594" algn="l" defTabSz="457189" rtl="0" eaLnBrk="1" latinLnBrk="0" hangingPunct="1">
              <a:lnSpc>
                <a:spcPct val="120000"/>
              </a:lnSpc>
              <a:spcBef>
                <a:spcPct val="20000"/>
              </a:spcBef>
              <a:buClr>
                <a:schemeClr val="accent1"/>
              </a:buClr>
              <a:buFont typeface="Lucida Grande"/>
              <a:buChar char="›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349" indent="-228594" algn="l" defTabSz="457189" rtl="0" eaLnBrk="1" latinLnBrk="0" hangingPunct="1">
              <a:lnSpc>
                <a:spcPct val="120000"/>
              </a:lnSpc>
              <a:spcBef>
                <a:spcPct val="20000"/>
              </a:spcBef>
              <a:buClr>
                <a:schemeClr val="accent1"/>
              </a:buClr>
              <a:buFont typeface="Lucida Grande"/>
              <a:buChar char="·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537" indent="-228594" algn="l" defTabSz="457189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457189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457189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457189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0584" marR="0" lvl="0" indent="0" algn="l" defTabSz="457189" rtl="0" eaLnBrk="1" fontAlgn="auto" latinLnBrk="0" hangingPunct="1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Clr>
                <a:srgbClr val="4472C4"/>
              </a:buClr>
              <a:buSzTx/>
              <a:buFont typeface="Lucida Grande"/>
              <a:buNone/>
              <a:tabLst/>
              <a:defRPr/>
            </a:pPr>
            <a:r>
              <a:rPr kumimoji="0" lang="de-DE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</a:rPr>
              <a:t>Die Lage der Apotheken in Deutschland</a:t>
            </a:r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3379E70E-50BB-171A-160B-0356BA024BF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416745" y="5938879"/>
            <a:ext cx="1528856" cy="593215"/>
          </a:xfrm>
          <a:prstGeom prst="rect">
            <a:avLst/>
          </a:prstGeom>
        </p:spPr>
      </p:pic>
      <p:sp>
        <p:nvSpPr>
          <p:cNvPr id="3" name="Textplatzhalter 3">
            <a:extLst>
              <a:ext uri="{FF2B5EF4-FFF2-40B4-BE49-F238E27FC236}">
                <a16:creationId xmlns:a16="http://schemas.microsoft.com/office/drawing/2014/main" id="{41EB1A2F-0389-BAB8-D22A-86CF35364BC3}"/>
              </a:ext>
            </a:extLst>
          </p:cNvPr>
          <p:cNvSpPr txBox="1">
            <a:spLocks/>
          </p:cNvSpPr>
          <p:nvPr/>
        </p:nvSpPr>
        <p:spPr>
          <a:xfrm>
            <a:off x="1832771" y="2194436"/>
            <a:ext cx="8526457" cy="250282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10584" indent="0" algn="l" defTabSz="457189" rtl="0" eaLnBrk="1" latinLnBrk="0" hangingPunct="1">
              <a:lnSpc>
                <a:spcPct val="120000"/>
              </a:lnSpc>
              <a:spcBef>
                <a:spcPts val="800"/>
              </a:spcBef>
              <a:buClr>
                <a:schemeClr val="accent1"/>
              </a:buClr>
              <a:buFont typeface="Lucida Grande"/>
              <a:buNone/>
              <a:tabLst/>
              <a:defRPr sz="2200" b="0" i="0" kern="1200">
                <a:solidFill>
                  <a:schemeClr val="tx1"/>
                </a:solidFill>
                <a:latin typeface="Arial Black" panose="020B0604020202020204" pitchFamily="34" charset="0"/>
                <a:ea typeface="+mn-ea"/>
                <a:cs typeface="Arial Black" panose="020B0604020202020204" pitchFamily="34" charset="0"/>
              </a:defRPr>
            </a:lvl1pPr>
            <a:lvl2pPr marL="742932" indent="-285744" algn="l" defTabSz="457189" rtl="0" eaLnBrk="1" latinLnBrk="0" hangingPunct="1">
              <a:lnSpc>
                <a:spcPct val="120000"/>
              </a:lnSpc>
              <a:spcBef>
                <a:spcPct val="20000"/>
              </a:spcBef>
              <a:buClr>
                <a:schemeClr val="tx1"/>
              </a:buClr>
              <a:buFont typeface="Systemschrift"/>
              <a:buChar char="+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971" indent="-228594" algn="l" defTabSz="457189" rtl="0" eaLnBrk="1" latinLnBrk="0" hangingPunct="1">
              <a:lnSpc>
                <a:spcPct val="120000"/>
              </a:lnSpc>
              <a:spcBef>
                <a:spcPct val="20000"/>
              </a:spcBef>
              <a:buClr>
                <a:schemeClr val="tx1"/>
              </a:buClr>
              <a:buFont typeface="Symbol" pitchFamily="2" charset="2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160" indent="-228594" algn="l" defTabSz="457189" rtl="0" eaLnBrk="1" latinLnBrk="0" hangingPunct="1">
              <a:lnSpc>
                <a:spcPct val="120000"/>
              </a:lnSpc>
              <a:spcBef>
                <a:spcPct val="20000"/>
              </a:spcBef>
              <a:buClr>
                <a:schemeClr val="accent1"/>
              </a:buClr>
              <a:buFont typeface="Lucida Grande"/>
              <a:buChar char="›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349" indent="-228594" algn="l" defTabSz="457189" rtl="0" eaLnBrk="1" latinLnBrk="0" hangingPunct="1">
              <a:lnSpc>
                <a:spcPct val="120000"/>
              </a:lnSpc>
              <a:spcBef>
                <a:spcPct val="20000"/>
              </a:spcBef>
              <a:buClr>
                <a:schemeClr val="accent1"/>
              </a:buClr>
              <a:buFont typeface="Lucida Grande"/>
              <a:buChar char="·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537" indent="-228594" algn="l" defTabSz="457189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457189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457189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457189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de-DE" sz="4400" b="1" dirty="0">
                <a:solidFill>
                  <a:srgbClr val="FF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Eine unregulierte Abgabe birgt große Risiken!</a:t>
            </a:r>
            <a:endParaRPr lang="de-DE" sz="4400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1842311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platzhalter 3">
            <a:extLst>
              <a:ext uri="{FF2B5EF4-FFF2-40B4-BE49-F238E27FC236}">
                <a16:creationId xmlns:a16="http://schemas.microsoft.com/office/drawing/2014/main" id="{0378A890-E665-6656-B5AB-7C72922EA44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726406" y="1012994"/>
            <a:ext cx="8417594" cy="404373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de-DE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Häufig gestellte Fragen zur Lage der Apotheken</a:t>
            </a:r>
            <a:r>
              <a:rPr lang="de-DE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de-DE" sz="2400" dirty="0"/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622F0EF1-0370-4822-5C6A-A8CFD1C37DC4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726386" y="1538358"/>
            <a:ext cx="9690359" cy="4797839"/>
          </a:xfrm>
        </p:spPr>
        <p:txBody>
          <a:bodyPr/>
          <a:lstStyle/>
          <a:p>
            <a:pPr marL="363538" indent="-354013" defTabSz="457189">
              <a:lnSpc>
                <a:spcPct val="120000"/>
              </a:lnSpc>
              <a:spcBef>
                <a:spcPts val="800"/>
              </a:spcBef>
              <a:buClr>
                <a:srgbClr val="FF0000"/>
              </a:buClr>
              <a:buFont typeface="Arial" panose="020B0604020202020204" pitchFamily="34" charset="0"/>
              <a:buChar char="»"/>
              <a:tabLst>
                <a:tab pos="1460500" algn="l"/>
              </a:tabLst>
            </a:pPr>
            <a:r>
              <a:rPr lang="de-DE" sz="2400" dirty="0">
                <a:latin typeface="Arial" panose="020B0604020202020204" pitchFamily="34" charset="0"/>
                <a:cs typeface="Arial" panose="020B0604020202020204" pitchFamily="34" charset="0"/>
              </a:rPr>
              <a:t>Haben wir nicht genug Apotheken?</a:t>
            </a:r>
          </a:p>
          <a:p>
            <a:pPr marL="363538" indent="-354013" defTabSz="457189">
              <a:lnSpc>
                <a:spcPct val="120000"/>
              </a:lnSpc>
              <a:spcBef>
                <a:spcPts val="800"/>
              </a:spcBef>
              <a:buClr>
                <a:srgbClr val="FF0000"/>
              </a:buClr>
              <a:buFont typeface="Arial" panose="020B0604020202020204" pitchFamily="34" charset="0"/>
              <a:buChar char="»"/>
              <a:tabLst>
                <a:tab pos="1460500" algn="l"/>
              </a:tabLst>
            </a:pPr>
            <a:r>
              <a:rPr lang="de-DE" sz="2400" dirty="0">
                <a:latin typeface="Arial" panose="020B0604020202020204" pitchFamily="34" charset="0"/>
                <a:cs typeface="Arial" panose="020B0604020202020204" pitchFamily="34" charset="0"/>
              </a:rPr>
              <a:t>Sind Apothekerinnen und Apotheker nicht reich?</a:t>
            </a:r>
          </a:p>
          <a:p>
            <a:pPr marL="363538" indent="-354013" defTabSz="457189">
              <a:lnSpc>
                <a:spcPct val="120000"/>
              </a:lnSpc>
              <a:spcBef>
                <a:spcPts val="800"/>
              </a:spcBef>
              <a:buClr>
                <a:srgbClr val="FF0000"/>
              </a:buClr>
              <a:buFont typeface="Arial" panose="020B0604020202020204" pitchFamily="34" charset="0"/>
              <a:buChar char="»"/>
              <a:tabLst>
                <a:tab pos="1460500" algn="l"/>
              </a:tabLst>
            </a:pPr>
            <a:r>
              <a:rPr lang="de-DE" sz="2400" dirty="0">
                <a:latin typeface="Arial" panose="020B0604020202020204" pitchFamily="34" charset="0"/>
                <a:cs typeface="Arial" panose="020B0604020202020204" pitchFamily="34" charset="0"/>
              </a:rPr>
              <a:t>Sind Apotheken nicht zu teuer?</a:t>
            </a:r>
          </a:p>
          <a:p>
            <a:pPr marL="363538" indent="-354013" defTabSz="457189">
              <a:lnSpc>
                <a:spcPct val="120000"/>
              </a:lnSpc>
              <a:spcBef>
                <a:spcPts val="800"/>
              </a:spcBef>
              <a:buClr>
                <a:srgbClr val="FF0000"/>
              </a:buClr>
              <a:buFont typeface="Arial" panose="020B0604020202020204" pitchFamily="34" charset="0"/>
              <a:buChar char="»"/>
              <a:tabLst>
                <a:tab pos="1460500" algn="l"/>
              </a:tabLst>
            </a:pPr>
            <a:r>
              <a:rPr lang="de-DE" sz="2400" dirty="0">
                <a:latin typeface="Arial" panose="020B0604020202020204" pitchFamily="34" charset="0"/>
                <a:cs typeface="Arial" panose="020B0604020202020204" pitchFamily="34" charset="0"/>
              </a:rPr>
              <a:t>Apothekerin und Apotheker – kann das nicht jede/r?</a:t>
            </a:r>
          </a:p>
          <a:p>
            <a:pPr marL="363538" indent="-354013" defTabSz="457189">
              <a:lnSpc>
                <a:spcPct val="120000"/>
              </a:lnSpc>
              <a:spcBef>
                <a:spcPts val="800"/>
              </a:spcBef>
              <a:buClr>
                <a:srgbClr val="FF0000"/>
              </a:buClr>
              <a:buFont typeface="Arial" panose="020B0604020202020204" pitchFamily="34" charset="0"/>
              <a:buChar char="»"/>
              <a:tabLst>
                <a:tab pos="1460500" algn="l"/>
              </a:tabLst>
            </a:pPr>
            <a:r>
              <a:rPr lang="de-DE" sz="2400" dirty="0">
                <a:latin typeface="Arial" panose="020B0604020202020204" pitchFamily="34" charset="0"/>
                <a:cs typeface="Arial" panose="020B0604020202020204" pitchFamily="34" charset="0"/>
              </a:rPr>
              <a:t>Könnte man Arzneimittel nicht einfach im Supermarkt verkaufen?</a:t>
            </a:r>
          </a:p>
          <a:p>
            <a:pPr marL="363538" indent="-354013" defTabSz="457189">
              <a:lnSpc>
                <a:spcPct val="120000"/>
              </a:lnSpc>
              <a:spcBef>
                <a:spcPts val="800"/>
              </a:spcBef>
              <a:buClr>
                <a:srgbClr val="FF0000"/>
              </a:buClr>
              <a:buFont typeface="Arial" panose="020B0604020202020204" pitchFamily="34" charset="0"/>
              <a:buChar char="»"/>
              <a:tabLst>
                <a:tab pos="1460500" algn="l"/>
              </a:tabLst>
            </a:pPr>
            <a:r>
              <a:rPr lang="de-DE" sz="2400" dirty="0">
                <a:latin typeface="Arial" panose="020B0604020202020204" pitchFamily="34" charset="0"/>
                <a:cs typeface="Arial" panose="020B0604020202020204" pitchFamily="34" charset="0"/>
              </a:rPr>
              <a:t>Können wir die Versorgung durch Sparpolitik verbessern?</a:t>
            </a:r>
          </a:p>
          <a:p>
            <a:pPr marL="363538" indent="-354013" defTabSz="457189">
              <a:lnSpc>
                <a:spcPct val="120000"/>
              </a:lnSpc>
              <a:spcBef>
                <a:spcPts val="800"/>
              </a:spcBef>
              <a:buClr>
                <a:srgbClr val="FF0000"/>
              </a:buClr>
              <a:buFont typeface="Arial" panose="020B0604020202020204" pitchFamily="34" charset="0"/>
              <a:buChar char="»"/>
              <a:tabLst>
                <a:tab pos="1460500" algn="l"/>
              </a:tabLst>
            </a:pPr>
            <a:r>
              <a:rPr lang="de-DE" sz="2400" dirty="0">
                <a:latin typeface="Arial" panose="020B0604020202020204" pitchFamily="34" charset="0"/>
                <a:cs typeface="Arial" panose="020B0604020202020204" pitchFamily="34" charset="0"/>
              </a:rPr>
              <a:t>Apotheken stärken – was bringt das?</a:t>
            </a:r>
          </a:p>
          <a:p>
            <a:pPr marL="363538" indent="-354013" defTabSz="457189">
              <a:lnSpc>
                <a:spcPct val="120000"/>
              </a:lnSpc>
              <a:spcBef>
                <a:spcPts val="800"/>
              </a:spcBef>
              <a:buClr>
                <a:srgbClr val="FF0000"/>
              </a:buClr>
              <a:buFont typeface="Arial" panose="020B0604020202020204" pitchFamily="34" charset="0"/>
              <a:buChar char="»"/>
              <a:tabLst>
                <a:tab pos="1460500" algn="l"/>
              </a:tabLst>
            </a:pPr>
            <a:r>
              <a:rPr lang="de-DE" sz="2400" dirty="0">
                <a:latin typeface="Arial" panose="020B0604020202020204" pitchFamily="34" charset="0"/>
                <a:cs typeface="Arial" panose="020B0604020202020204" pitchFamily="34" charset="0"/>
              </a:rPr>
              <a:t>Was schlägt die ABDA vor, um die Arzneimittelversorgung zu stabilisieren?</a:t>
            </a:r>
          </a:p>
          <a:p>
            <a:pPr marL="0" indent="0">
              <a:buNone/>
            </a:pPr>
            <a:endParaRPr lang="de-DE" dirty="0"/>
          </a:p>
        </p:txBody>
      </p:sp>
      <p:sp>
        <p:nvSpPr>
          <p:cNvPr id="6" name="Textplatzhalter 1">
            <a:extLst>
              <a:ext uri="{FF2B5EF4-FFF2-40B4-BE49-F238E27FC236}">
                <a16:creationId xmlns:a16="http://schemas.microsoft.com/office/drawing/2014/main" id="{51D6A571-D638-F37C-5F5F-A3244AFCB2C5}"/>
              </a:ext>
            </a:extLst>
          </p:cNvPr>
          <p:cNvSpPr txBox="1">
            <a:spLocks/>
          </p:cNvSpPr>
          <p:nvPr/>
        </p:nvSpPr>
        <p:spPr>
          <a:xfrm>
            <a:off x="445818" y="365530"/>
            <a:ext cx="7113169" cy="40437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0584" indent="0" algn="l" defTabSz="457189" rtl="0" eaLnBrk="1" latinLnBrk="0" hangingPunct="1">
              <a:lnSpc>
                <a:spcPct val="120000"/>
              </a:lnSpc>
              <a:spcBef>
                <a:spcPts val="800"/>
              </a:spcBef>
              <a:buClr>
                <a:schemeClr val="accent1"/>
              </a:buClr>
              <a:buFont typeface="Lucida Grande"/>
              <a:buNone/>
              <a:tabLst/>
              <a:defRPr sz="1600" b="0" i="0" kern="1200">
                <a:solidFill>
                  <a:schemeClr val="bg1">
                    <a:lumMod val="75000"/>
                  </a:schemeClr>
                </a:solidFill>
                <a:latin typeface="HelveticaNeueLT Std Lt" panose="020B0403020202020204" pitchFamily="34" charset="77"/>
                <a:ea typeface="+mn-ea"/>
                <a:cs typeface="Arial" panose="020B0604020202020204" pitchFamily="34" charset="0"/>
              </a:defRPr>
            </a:lvl1pPr>
            <a:lvl2pPr marL="742932" indent="-285744" algn="l" defTabSz="457189" rtl="0" eaLnBrk="1" latinLnBrk="0" hangingPunct="1">
              <a:lnSpc>
                <a:spcPct val="120000"/>
              </a:lnSpc>
              <a:spcBef>
                <a:spcPct val="20000"/>
              </a:spcBef>
              <a:buClr>
                <a:schemeClr val="tx1"/>
              </a:buClr>
              <a:buFont typeface="Systemschrift"/>
              <a:buChar char="+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971" indent="-228594" algn="l" defTabSz="457189" rtl="0" eaLnBrk="1" latinLnBrk="0" hangingPunct="1">
              <a:lnSpc>
                <a:spcPct val="120000"/>
              </a:lnSpc>
              <a:spcBef>
                <a:spcPct val="20000"/>
              </a:spcBef>
              <a:buClr>
                <a:schemeClr val="tx1"/>
              </a:buClr>
              <a:buFont typeface="Symbol" pitchFamily="2" charset="2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160" indent="-228594" algn="l" defTabSz="457189" rtl="0" eaLnBrk="1" latinLnBrk="0" hangingPunct="1">
              <a:lnSpc>
                <a:spcPct val="120000"/>
              </a:lnSpc>
              <a:spcBef>
                <a:spcPct val="20000"/>
              </a:spcBef>
              <a:buClr>
                <a:schemeClr val="accent1"/>
              </a:buClr>
              <a:buFont typeface="Lucida Grande"/>
              <a:buChar char="›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349" indent="-228594" algn="l" defTabSz="457189" rtl="0" eaLnBrk="1" latinLnBrk="0" hangingPunct="1">
              <a:lnSpc>
                <a:spcPct val="120000"/>
              </a:lnSpc>
              <a:spcBef>
                <a:spcPct val="20000"/>
              </a:spcBef>
              <a:buClr>
                <a:schemeClr val="accent1"/>
              </a:buClr>
              <a:buFont typeface="Lucida Grande"/>
              <a:buChar char="·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537" indent="-228594" algn="l" defTabSz="457189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457189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457189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457189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0584" marR="0" lvl="0" indent="0" algn="l" defTabSz="457189" rtl="0" eaLnBrk="1" fontAlgn="auto" latinLnBrk="0" hangingPunct="1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Clr>
                <a:srgbClr val="4472C4"/>
              </a:buClr>
              <a:buSzTx/>
              <a:buFont typeface="Lucida Grande"/>
              <a:buNone/>
              <a:tabLst/>
              <a:defRPr/>
            </a:pPr>
            <a:endParaRPr kumimoji="0" lang="de-DE" sz="16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75000"/>
                </a:prstClr>
              </a:solidFill>
              <a:effectLst/>
              <a:uLnTx/>
              <a:uFillTx/>
              <a:latin typeface="HelveticaNeueLT Std Lt" panose="020B0403020202020204" pitchFamily="34" charset="77"/>
              <a:ea typeface="+mn-ea"/>
              <a:cs typeface="Arial" panose="020B0604020202020204" pitchFamily="34" charset="0"/>
            </a:endParaRPr>
          </a:p>
        </p:txBody>
      </p:sp>
      <p:sp>
        <p:nvSpPr>
          <p:cNvPr id="2" name="Textplatzhalter 1">
            <a:extLst>
              <a:ext uri="{FF2B5EF4-FFF2-40B4-BE49-F238E27FC236}">
                <a16:creationId xmlns:a16="http://schemas.microsoft.com/office/drawing/2014/main" id="{A9A50D8F-3D68-B2DD-0FBB-203ADB53A2E1}"/>
              </a:ext>
            </a:extLst>
          </p:cNvPr>
          <p:cNvSpPr txBox="1">
            <a:spLocks/>
          </p:cNvSpPr>
          <p:nvPr/>
        </p:nvSpPr>
        <p:spPr>
          <a:xfrm>
            <a:off x="726386" y="521803"/>
            <a:ext cx="7113169" cy="40437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0584" indent="0" algn="l" defTabSz="457189" rtl="0" eaLnBrk="1" latinLnBrk="0" hangingPunct="1">
              <a:lnSpc>
                <a:spcPct val="120000"/>
              </a:lnSpc>
              <a:spcBef>
                <a:spcPts val="800"/>
              </a:spcBef>
              <a:buClr>
                <a:schemeClr val="accent1"/>
              </a:buClr>
              <a:buFont typeface="Lucida Grande"/>
              <a:buNone/>
              <a:tabLst/>
              <a:defRPr sz="1600" b="0" i="0" kern="1200">
                <a:solidFill>
                  <a:schemeClr val="bg1">
                    <a:lumMod val="75000"/>
                  </a:schemeClr>
                </a:solidFill>
                <a:latin typeface="HelveticaNeueLT Std Lt" panose="020B0403020202020204" pitchFamily="34" charset="77"/>
                <a:ea typeface="+mn-ea"/>
                <a:cs typeface="Arial" panose="020B0604020202020204" pitchFamily="34" charset="0"/>
              </a:defRPr>
            </a:lvl1pPr>
            <a:lvl2pPr marL="742932" indent="-285744" algn="l" defTabSz="457189" rtl="0" eaLnBrk="1" latinLnBrk="0" hangingPunct="1">
              <a:lnSpc>
                <a:spcPct val="120000"/>
              </a:lnSpc>
              <a:spcBef>
                <a:spcPct val="20000"/>
              </a:spcBef>
              <a:buClr>
                <a:schemeClr val="tx1"/>
              </a:buClr>
              <a:buFont typeface="Systemschrift"/>
              <a:buChar char="+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971" indent="-228594" algn="l" defTabSz="457189" rtl="0" eaLnBrk="1" latinLnBrk="0" hangingPunct="1">
              <a:lnSpc>
                <a:spcPct val="120000"/>
              </a:lnSpc>
              <a:spcBef>
                <a:spcPct val="20000"/>
              </a:spcBef>
              <a:buClr>
                <a:schemeClr val="tx1"/>
              </a:buClr>
              <a:buFont typeface="Symbol" pitchFamily="2" charset="2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160" indent="-228594" algn="l" defTabSz="457189" rtl="0" eaLnBrk="1" latinLnBrk="0" hangingPunct="1">
              <a:lnSpc>
                <a:spcPct val="120000"/>
              </a:lnSpc>
              <a:spcBef>
                <a:spcPct val="20000"/>
              </a:spcBef>
              <a:buClr>
                <a:schemeClr val="accent1"/>
              </a:buClr>
              <a:buFont typeface="Lucida Grande"/>
              <a:buChar char="›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349" indent="-228594" algn="l" defTabSz="457189" rtl="0" eaLnBrk="1" latinLnBrk="0" hangingPunct="1">
              <a:lnSpc>
                <a:spcPct val="120000"/>
              </a:lnSpc>
              <a:spcBef>
                <a:spcPct val="20000"/>
              </a:spcBef>
              <a:buClr>
                <a:schemeClr val="accent1"/>
              </a:buClr>
              <a:buFont typeface="Lucida Grande"/>
              <a:buChar char="·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537" indent="-228594" algn="l" defTabSz="457189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457189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457189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457189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0584" marR="0" lvl="0" indent="0" algn="l" defTabSz="457189" rtl="0" eaLnBrk="1" fontAlgn="auto" latinLnBrk="0" hangingPunct="1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Clr>
                <a:srgbClr val="4472C4"/>
              </a:buClr>
              <a:buSzTx/>
              <a:buFont typeface="Lucida Grande"/>
              <a:buNone/>
              <a:tabLst/>
              <a:defRPr/>
            </a:pPr>
            <a:r>
              <a:rPr kumimoji="0" lang="de-DE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</a:rPr>
              <a:t>Die Lage der Apotheken in Deutschland</a:t>
            </a:r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3379E70E-50BB-171A-160B-0356BA024BF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416745" y="5938879"/>
            <a:ext cx="1528856" cy="5932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45922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platzhalter 3">
            <a:extLst>
              <a:ext uri="{FF2B5EF4-FFF2-40B4-BE49-F238E27FC236}">
                <a16:creationId xmlns:a16="http://schemas.microsoft.com/office/drawing/2014/main" id="{0378A890-E665-6656-B5AB-7C72922EA44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726406" y="1012994"/>
            <a:ext cx="10148858" cy="404373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de-DE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Könnte man Arzneimittel nicht einfach im Supermarkt verkaufen?</a:t>
            </a:r>
            <a:endParaRPr lang="de-DE" sz="2400" dirty="0"/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622F0EF1-0370-4822-5C6A-A8CFD1C37DC4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726386" y="1538358"/>
            <a:ext cx="9690359" cy="3742267"/>
          </a:xfrm>
        </p:spPr>
        <p:txBody>
          <a:bodyPr/>
          <a:lstStyle/>
          <a:p>
            <a:pPr marL="363538" indent="-354013" defTabSz="457189">
              <a:lnSpc>
                <a:spcPct val="120000"/>
              </a:lnSpc>
              <a:spcBef>
                <a:spcPts val="800"/>
              </a:spcBef>
              <a:buClr>
                <a:srgbClr val="FF0000"/>
              </a:buClr>
              <a:buFont typeface="Arial" panose="020B0604020202020204" pitchFamily="34" charset="0"/>
              <a:buChar char="»"/>
              <a:tabLst>
                <a:tab pos="1460500" algn="l"/>
              </a:tabLst>
            </a:pPr>
            <a:r>
              <a:rPr lang="de-DE" sz="24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Arzneimittel sind Waren der besonderen Art: Auch bei </a:t>
            </a:r>
            <a:r>
              <a:rPr lang="de-DE" sz="24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bestimmungsgemäßem</a:t>
            </a:r>
            <a:r>
              <a:rPr lang="de-DE" sz="24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Gebrauch können sie unter Umständen</a:t>
            </a:r>
            <a:r>
              <a:rPr lang="de-DE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4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die Gesundheit schädigen, </a:t>
            </a:r>
            <a:r>
              <a:rPr lang="de-DE" sz="2400" dirty="0">
                <a:latin typeface="Arial" panose="020B0604020202020204" pitchFamily="34" charset="0"/>
              </a:rPr>
              <a:t>z</a:t>
            </a:r>
            <a:r>
              <a:rPr lang="de-DE" sz="24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.B. durch Wechselwirkungen</a:t>
            </a:r>
          </a:p>
          <a:p>
            <a:pPr marL="363538" indent="-354013" defTabSz="457189">
              <a:lnSpc>
                <a:spcPct val="120000"/>
              </a:lnSpc>
              <a:spcBef>
                <a:spcPts val="800"/>
              </a:spcBef>
              <a:buClr>
                <a:srgbClr val="FF0000"/>
              </a:buClr>
              <a:buFont typeface="Arial" panose="020B0604020202020204" pitchFamily="34" charset="0"/>
              <a:buChar char="»"/>
              <a:tabLst>
                <a:tab pos="1460500" algn="l"/>
              </a:tabLst>
            </a:pPr>
            <a:r>
              <a:rPr lang="de-DE" sz="24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Falsch angewandte Arzneimittel können zu seelischer oder </a:t>
            </a:r>
            <a:r>
              <a:rPr lang="de-DE" sz="24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körperlicher</a:t>
            </a:r>
            <a:r>
              <a:rPr lang="de-DE" sz="24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Abhängigkeit führen. </a:t>
            </a:r>
            <a:endParaRPr lang="de-DE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63538" indent="-354013" defTabSz="457189">
              <a:lnSpc>
                <a:spcPct val="120000"/>
              </a:lnSpc>
              <a:spcBef>
                <a:spcPts val="800"/>
              </a:spcBef>
              <a:buClr>
                <a:srgbClr val="FF0000"/>
              </a:buClr>
              <a:buFont typeface="Arial" panose="020B0604020202020204" pitchFamily="34" charset="0"/>
              <a:buChar char="»"/>
              <a:tabLst>
                <a:tab pos="1460500" algn="l"/>
              </a:tabLst>
            </a:pPr>
            <a:r>
              <a:rPr lang="de-DE" sz="24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Apothekerinnen und Apotheker sind deshalb laut Apothekenbetriebsordnung zu Information und Beratung verpflichtet, um Arzneimittelmissbrauch zu verhindern. </a:t>
            </a:r>
          </a:p>
          <a:p>
            <a:pPr marL="0" indent="0">
              <a:buNone/>
            </a:pPr>
            <a:endParaRPr lang="de-DE" dirty="0"/>
          </a:p>
        </p:txBody>
      </p:sp>
      <p:sp>
        <p:nvSpPr>
          <p:cNvPr id="6" name="Textplatzhalter 1">
            <a:extLst>
              <a:ext uri="{FF2B5EF4-FFF2-40B4-BE49-F238E27FC236}">
                <a16:creationId xmlns:a16="http://schemas.microsoft.com/office/drawing/2014/main" id="{51D6A571-D638-F37C-5F5F-A3244AFCB2C5}"/>
              </a:ext>
            </a:extLst>
          </p:cNvPr>
          <p:cNvSpPr txBox="1">
            <a:spLocks/>
          </p:cNvSpPr>
          <p:nvPr/>
        </p:nvSpPr>
        <p:spPr>
          <a:xfrm>
            <a:off x="445818" y="365530"/>
            <a:ext cx="7113169" cy="40437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0584" indent="0" algn="l" defTabSz="457189" rtl="0" eaLnBrk="1" latinLnBrk="0" hangingPunct="1">
              <a:lnSpc>
                <a:spcPct val="120000"/>
              </a:lnSpc>
              <a:spcBef>
                <a:spcPts val="800"/>
              </a:spcBef>
              <a:buClr>
                <a:schemeClr val="accent1"/>
              </a:buClr>
              <a:buFont typeface="Lucida Grande"/>
              <a:buNone/>
              <a:tabLst/>
              <a:defRPr sz="1600" b="0" i="0" kern="1200">
                <a:solidFill>
                  <a:schemeClr val="bg1">
                    <a:lumMod val="75000"/>
                  </a:schemeClr>
                </a:solidFill>
                <a:latin typeface="HelveticaNeueLT Std Lt" panose="020B0403020202020204" pitchFamily="34" charset="77"/>
                <a:ea typeface="+mn-ea"/>
                <a:cs typeface="Arial" panose="020B0604020202020204" pitchFamily="34" charset="0"/>
              </a:defRPr>
            </a:lvl1pPr>
            <a:lvl2pPr marL="742932" indent="-285744" algn="l" defTabSz="457189" rtl="0" eaLnBrk="1" latinLnBrk="0" hangingPunct="1">
              <a:lnSpc>
                <a:spcPct val="120000"/>
              </a:lnSpc>
              <a:spcBef>
                <a:spcPct val="20000"/>
              </a:spcBef>
              <a:buClr>
                <a:schemeClr val="tx1"/>
              </a:buClr>
              <a:buFont typeface="Systemschrift"/>
              <a:buChar char="+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971" indent="-228594" algn="l" defTabSz="457189" rtl="0" eaLnBrk="1" latinLnBrk="0" hangingPunct="1">
              <a:lnSpc>
                <a:spcPct val="120000"/>
              </a:lnSpc>
              <a:spcBef>
                <a:spcPct val="20000"/>
              </a:spcBef>
              <a:buClr>
                <a:schemeClr val="tx1"/>
              </a:buClr>
              <a:buFont typeface="Symbol" pitchFamily="2" charset="2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160" indent="-228594" algn="l" defTabSz="457189" rtl="0" eaLnBrk="1" latinLnBrk="0" hangingPunct="1">
              <a:lnSpc>
                <a:spcPct val="120000"/>
              </a:lnSpc>
              <a:spcBef>
                <a:spcPct val="20000"/>
              </a:spcBef>
              <a:buClr>
                <a:schemeClr val="accent1"/>
              </a:buClr>
              <a:buFont typeface="Lucida Grande"/>
              <a:buChar char="›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349" indent="-228594" algn="l" defTabSz="457189" rtl="0" eaLnBrk="1" latinLnBrk="0" hangingPunct="1">
              <a:lnSpc>
                <a:spcPct val="120000"/>
              </a:lnSpc>
              <a:spcBef>
                <a:spcPct val="20000"/>
              </a:spcBef>
              <a:buClr>
                <a:schemeClr val="accent1"/>
              </a:buClr>
              <a:buFont typeface="Lucida Grande"/>
              <a:buChar char="·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537" indent="-228594" algn="l" defTabSz="457189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457189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457189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457189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0584" marR="0" lvl="0" indent="0" algn="l" defTabSz="457189" rtl="0" eaLnBrk="1" fontAlgn="auto" latinLnBrk="0" hangingPunct="1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Clr>
                <a:srgbClr val="4472C4"/>
              </a:buClr>
              <a:buSzTx/>
              <a:buFont typeface="Lucida Grande"/>
              <a:buNone/>
              <a:tabLst/>
              <a:defRPr/>
            </a:pPr>
            <a:endParaRPr kumimoji="0" lang="de-DE" sz="16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75000"/>
                </a:prstClr>
              </a:solidFill>
              <a:effectLst/>
              <a:uLnTx/>
              <a:uFillTx/>
              <a:latin typeface="HelveticaNeueLT Std Lt" panose="020B0403020202020204" pitchFamily="34" charset="77"/>
              <a:ea typeface="+mn-ea"/>
              <a:cs typeface="Arial" panose="020B0604020202020204" pitchFamily="34" charset="0"/>
            </a:endParaRPr>
          </a:p>
        </p:txBody>
      </p:sp>
      <p:sp>
        <p:nvSpPr>
          <p:cNvPr id="2" name="Textplatzhalter 1">
            <a:extLst>
              <a:ext uri="{FF2B5EF4-FFF2-40B4-BE49-F238E27FC236}">
                <a16:creationId xmlns:a16="http://schemas.microsoft.com/office/drawing/2014/main" id="{A9A50D8F-3D68-B2DD-0FBB-203ADB53A2E1}"/>
              </a:ext>
            </a:extLst>
          </p:cNvPr>
          <p:cNvSpPr txBox="1">
            <a:spLocks/>
          </p:cNvSpPr>
          <p:nvPr/>
        </p:nvSpPr>
        <p:spPr>
          <a:xfrm>
            <a:off x="726386" y="521803"/>
            <a:ext cx="7113169" cy="40437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0584" indent="0" algn="l" defTabSz="457189" rtl="0" eaLnBrk="1" latinLnBrk="0" hangingPunct="1">
              <a:lnSpc>
                <a:spcPct val="120000"/>
              </a:lnSpc>
              <a:spcBef>
                <a:spcPts val="800"/>
              </a:spcBef>
              <a:buClr>
                <a:schemeClr val="accent1"/>
              </a:buClr>
              <a:buFont typeface="Lucida Grande"/>
              <a:buNone/>
              <a:tabLst/>
              <a:defRPr sz="1600" b="0" i="0" kern="1200">
                <a:solidFill>
                  <a:schemeClr val="bg1">
                    <a:lumMod val="75000"/>
                  </a:schemeClr>
                </a:solidFill>
                <a:latin typeface="HelveticaNeueLT Std Lt" panose="020B0403020202020204" pitchFamily="34" charset="77"/>
                <a:ea typeface="+mn-ea"/>
                <a:cs typeface="Arial" panose="020B0604020202020204" pitchFamily="34" charset="0"/>
              </a:defRPr>
            </a:lvl1pPr>
            <a:lvl2pPr marL="742932" indent="-285744" algn="l" defTabSz="457189" rtl="0" eaLnBrk="1" latinLnBrk="0" hangingPunct="1">
              <a:lnSpc>
                <a:spcPct val="120000"/>
              </a:lnSpc>
              <a:spcBef>
                <a:spcPct val="20000"/>
              </a:spcBef>
              <a:buClr>
                <a:schemeClr val="tx1"/>
              </a:buClr>
              <a:buFont typeface="Systemschrift"/>
              <a:buChar char="+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971" indent="-228594" algn="l" defTabSz="457189" rtl="0" eaLnBrk="1" latinLnBrk="0" hangingPunct="1">
              <a:lnSpc>
                <a:spcPct val="120000"/>
              </a:lnSpc>
              <a:spcBef>
                <a:spcPct val="20000"/>
              </a:spcBef>
              <a:buClr>
                <a:schemeClr val="tx1"/>
              </a:buClr>
              <a:buFont typeface="Symbol" pitchFamily="2" charset="2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160" indent="-228594" algn="l" defTabSz="457189" rtl="0" eaLnBrk="1" latinLnBrk="0" hangingPunct="1">
              <a:lnSpc>
                <a:spcPct val="120000"/>
              </a:lnSpc>
              <a:spcBef>
                <a:spcPct val="20000"/>
              </a:spcBef>
              <a:buClr>
                <a:schemeClr val="accent1"/>
              </a:buClr>
              <a:buFont typeface="Lucida Grande"/>
              <a:buChar char="›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349" indent="-228594" algn="l" defTabSz="457189" rtl="0" eaLnBrk="1" latinLnBrk="0" hangingPunct="1">
              <a:lnSpc>
                <a:spcPct val="120000"/>
              </a:lnSpc>
              <a:spcBef>
                <a:spcPct val="20000"/>
              </a:spcBef>
              <a:buClr>
                <a:schemeClr val="accent1"/>
              </a:buClr>
              <a:buFont typeface="Lucida Grande"/>
              <a:buChar char="·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537" indent="-228594" algn="l" defTabSz="457189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457189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457189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457189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0584" marR="0" lvl="0" indent="0" algn="l" defTabSz="457189" rtl="0" eaLnBrk="1" fontAlgn="auto" latinLnBrk="0" hangingPunct="1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Clr>
                <a:srgbClr val="4472C4"/>
              </a:buClr>
              <a:buSzTx/>
              <a:buFont typeface="Lucida Grande"/>
              <a:buNone/>
              <a:tabLst/>
              <a:defRPr/>
            </a:pPr>
            <a:r>
              <a:rPr kumimoji="0" lang="de-DE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</a:rPr>
              <a:t>Die Lage der Apotheken in Deutschland</a:t>
            </a:r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3379E70E-50BB-171A-160B-0356BA024BF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416745" y="5938879"/>
            <a:ext cx="1528856" cy="5932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064454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A910F113-A20D-7D4F-A4A6-6A534DD137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685867" y="6468488"/>
            <a:ext cx="1896533" cy="389512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fld id="{2D01545E-A440-2646-B2EC-DA051E070E53}" type="slidenum">
              <a:rPr kumimoji="0" lang="de-DE" sz="800" b="0" i="0" u="none" strike="noStrike" kern="1200" cap="none" spc="0" normalizeH="0" baseline="0" noProof="0" smtClean="0">
                <a:ln>
                  <a:noFill/>
                </a:ln>
                <a:solidFill>
                  <a:srgbClr val="000000">
                    <a:lumMod val="50000"/>
                    <a:lumOff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de-DE" sz="800" b="0" i="0" u="none" strike="noStrike" kern="1200" cap="none" spc="0" normalizeH="0" baseline="0" noProof="0">
              <a:ln>
                <a:noFill/>
              </a:ln>
              <a:solidFill>
                <a:srgbClr val="000000">
                  <a:lumMod val="50000"/>
                  <a:lumOff val="50000"/>
                </a:srgbClr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Datumsplatzhalter 3" hidden="1">
            <a:extLst>
              <a:ext uri="{FF2B5EF4-FFF2-40B4-BE49-F238E27FC236}">
                <a16:creationId xmlns:a16="http://schemas.microsoft.com/office/drawing/2014/main" id="{1A8437C7-FF76-9F4A-AAC4-08B40CB2CF5D}"/>
              </a:ext>
            </a:extLst>
          </p:cNvPr>
          <p:cNvSpPr>
            <a:spLocks noGrp="1"/>
          </p:cNvSpPr>
          <p:nvPr>
            <p:ph type="dt" sz="half" idx="4294967295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de-DE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fld id="{359CA01D-0EA1-FC4A-A6B1-A498203B7DA0}" type="datetimeFigureOut">
              <a:rPr lang="de-DE" smtClean="0"/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t>27.05.2024</a:t>
            </a:fld>
            <a:endParaRPr kumimoji="0" lang="de-DE" sz="1600" b="0" i="0" u="none" strike="noStrike" kern="1200" cap="none" spc="0" normalizeH="0" baseline="0" noProof="0">
              <a:ln>
                <a:noFill/>
              </a:ln>
              <a:solidFill>
                <a:srgbClr val="000000">
                  <a:tint val="75000"/>
                </a:srgb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4" name="Titel 1">
            <a:extLst>
              <a:ext uri="{FF2B5EF4-FFF2-40B4-BE49-F238E27FC236}">
                <a16:creationId xmlns:a16="http://schemas.microsoft.com/office/drawing/2014/main" id="{0B127E3D-AC93-0542-9A3A-19D9EC3A0981}"/>
              </a:ext>
            </a:extLst>
          </p:cNvPr>
          <p:cNvSpPr txBox="1">
            <a:spLocks/>
          </p:cNvSpPr>
          <p:nvPr/>
        </p:nvSpPr>
        <p:spPr>
          <a:xfrm>
            <a:off x="0" y="1305385"/>
            <a:ext cx="11706577" cy="4020277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>
            <a:lvl1pPr algn="l" defTabSz="609585" rtl="0" eaLnBrk="1" latinLnBrk="0" hangingPunct="1">
              <a:spcBef>
                <a:spcPct val="0"/>
              </a:spcBef>
              <a:buNone/>
              <a:defRPr sz="3067" b="1" kern="1200" cap="none">
                <a:solidFill>
                  <a:srgbClr val="FF0000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609585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endParaRPr kumimoji="0" lang="de-DE" sz="5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 Black" panose="020B0604020202020204" pitchFamily="34" charset="0"/>
              <a:ea typeface="+mj-ea"/>
              <a:cs typeface="+mj-cs"/>
            </a:endParaRPr>
          </a:p>
        </p:txBody>
      </p:sp>
      <p:sp>
        <p:nvSpPr>
          <p:cNvPr id="2" name="Videoideen virtuelle Apotheke">
            <a:extLst>
              <a:ext uri="{FF2B5EF4-FFF2-40B4-BE49-F238E27FC236}">
                <a16:creationId xmlns:a16="http://schemas.microsoft.com/office/drawing/2014/main" id="{3AF3CF02-6A40-8126-42E4-FF7C80DC83C6}"/>
              </a:ext>
            </a:extLst>
          </p:cNvPr>
          <p:cNvSpPr txBox="1">
            <a:spLocks/>
          </p:cNvSpPr>
          <p:nvPr/>
        </p:nvSpPr>
        <p:spPr>
          <a:xfrm>
            <a:off x="771521" y="1667539"/>
            <a:ext cx="10648958" cy="3156709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>
            <a:defPPr>
              <a:defRPr lang="de-DE"/>
            </a:defPPr>
            <a:lvl1pPr marR="0" lvl="0" indent="0" algn="ctr" defTabSz="609585" fontAlgn="auto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 sz="5400" b="1" cap="none">
                <a:solidFill>
                  <a:schemeClr val="bg1"/>
                </a:solidFill>
                <a:latin typeface="Arial Black" panose="020B0604020202020204" pitchFamily="34" charset="0"/>
                <a:ea typeface="+mj-ea"/>
                <a:cs typeface="+mj-cs"/>
              </a:defRPr>
            </a:lvl1pPr>
          </a:lstStyle>
          <a:p>
            <a:pPr marL="363538" indent="-354013" defTabSz="457189">
              <a:lnSpc>
                <a:spcPct val="120000"/>
              </a:lnSpc>
              <a:spcBef>
                <a:spcPts val="800"/>
              </a:spcBef>
              <a:buClr>
                <a:srgbClr val="FF0000"/>
              </a:buClr>
              <a:buFont typeface="Arial" panose="020B0604020202020204" pitchFamily="34" charset="0"/>
              <a:buChar char="»"/>
              <a:tabLst>
                <a:tab pos="1460500" algn="l"/>
              </a:tabLst>
            </a:pPr>
            <a:r>
              <a:rPr lang="de-DE" sz="4400" dirty="0">
                <a:latin typeface="Arial" panose="020B0604020202020204" pitchFamily="34" charset="0"/>
                <a:cs typeface="Arial" panose="020B0604020202020204" pitchFamily="34" charset="0"/>
              </a:rPr>
              <a:t>Können wir die Versorgung durch Sparpolitik verbessern?</a:t>
            </a:r>
          </a:p>
        </p:txBody>
      </p:sp>
    </p:spTree>
    <p:extLst>
      <p:ext uri="{BB962C8B-B14F-4D97-AF65-F5344CB8AC3E}">
        <p14:creationId xmlns:p14="http://schemas.microsoft.com/office/powerpoint/2010/main" val="35137233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>
            <a:extLst>
              <a:ext uri="{FF2B5EF4-FFF2-40B4-BE49-F238E27FC236}">
                <a16:creationId xmlns:a16="http://schemas.microsoft.com/office/drawing/2014/main" id="{81FD7EA8-73A5-4BBA-1D4B-C9C5E5EC2F8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223344-E642-0E4E-891D-1AA0EB921031}" type="slidenum">
              <a:rPr lang="de-DE" b="1" smtClean="0"/>
              <a:pPr/>
              <a:t>22</a:t>
            </a:fld>
            <a:endParaRPr lang="de-DE" dirty="0"/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AA8C3D1A-1D13-AEAF-391B-9C7DBA1D7F1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Blur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84458" y="16847"/>
            <a:ext cx="10023084" cy="6841153"/>
          </a:xfrm>
          <a:prstGeom prst="rect">
            <a:avLst/>
          </a:prstGeom>
        </p:spPr>
      </p:pic>
      <p:sp>
        <p:nvSpPr>
          <p:cNvPr id="4" name="Textplatzhalter 3">
            <a:extLst>
              <a:ext uri="{FF2B5EF4-FFF2-40B4-BE49-F238E27FC236}">
                <a16:creationId xmlns:a16="http://schemas.microsoft.com/office/drawing/2014/main" id="{72616F54-81AC-AC4E-0109-D201B15B0324}"/>
              </a:ext>
            </a:extLst>
          </p:cNvPr>
          <p:cNvSpPr txBox="1">
            <a:spLocks/>
          </p:cNvSpPr>
          <p:nvPr/>
        </p:nvSpPr>
        <p:spPr>
          <a:xfrm>
            <a:off x="1832771" y="2194436"/>
            <a:ext cx="8526457" cy="250282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10584" indent="0" algn="l" defTabSz="457189" rtl="0" eaLnBrk="1" latinLnBrk="0" hangingPunct="1">
              <a:lnSpc>
                <a:spcPct val="120000"/>
              </a:lnSpc>
              <a:spcBef>
                <a:spcPts val="800"/>
              </a:spcBef>
              <a:buClr>
                <a:schemeClr val="accent1"/>
              </a:buClr>
              <a:buFont typeface="Lucida Grande"/>
              <a:buNone/>
              <a:tabLst/>
              <a:defRPr sz="2200" b="0" i="0" kern="1200">
                <a:solidFill>
                  <a:schemeClr val="tx1"/>
                </a:solidFill>
                <a:latin typeface="Arial Black" panose="020B0604020202020204" pitchFamily="34" charset="0"/>
                <a:ea typeface="+mn-ea"/>
                <a:cs typeface="Arial Black" panose="020B0604020202020204" pitchFamily="34" charset="0"/>
              </a:defRPr>
            </a:lvl1pPr>
            <a:lvl2pPr marL="742932" indent="-285744" algn="l" defTabSz="457189" rtl="0" eaLnBrk="1" latinLnBrk="0" hangingPunct="1">
              <a:lnSpc>
                <a:spcPct val="120000"/>
              </a:lnSpc>
              <a:spcBef>
                <a:spcPct val="20000"/>
              </a:spcBef>
              <a:buClr>
                <a:schemeClr val="tx1"/>
              </a:buClr>
              <a:buFont typeface="Systemschrift"/>
              <a:buChar char="+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971" indent="-228594" algn="l" defTabSz="457189" rtl="0" eaLnBrk="1" latinLnBrk="0" hangingPunct="1">
              <a:lnSpc>
                <a:spcPct val="120000"/>
              </a:lnSpc>
              <a:spcBef>
                <a:spcPct val="20000"/>
              </a:spcBef>
              <a:buClr>
                <a:schemeClr val="tx1"/>
              </a:buClr>
              <a:buFont typeface="Symbol" pitchFamily="2" charset="2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160" indent="-228594" algn="l" defTabSz="457189" rtl="0" eaLnBrk="1" latinLnBrk="0" hangingPunct="1">
              <a:lnSpc>
                <a:spcPct val="120000"/>
              </a:lnSpc>
              <a:spcBef>
                <a:spcPct val="20000"/>
              </a:spcBef>
              <a:buClr>
                <a:schemeClr val="accent1"/>
              </a:buClr>
              <a:buFont typeface="Lucida Grande"/>
              <a:buChar char="›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349" indent="-228594" algn="l" defTabSz="457189" rtl="0" eaLnBrk="1" latinLnBrk="0" hangingPunct="1">
              <a:lnSpc>
                <a:spcPct val="120000"/>
              </a:lnSpc>
              <a:spcBef>
                <a:spcPct val="20000"/>
              </a:spcBef>
              <a:buClr>
                <a:schemeClr val="accent1"/>
              </a:buClr>
              <a:buFont typeface="Lucida Grande"/>
              <a:buChar char="·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537" indent="-228594" algn="l" defTabSz="457189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457189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457189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457189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de-DE" sz="4400" b="1" dirty="0">
                <a:solidFill>
                  <a:srgbClr val="FF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Nein!</a:t>
            </a:r>
            <a:endParaRPr lang="de-DE" sz="4400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52746951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>
            <a:extLst>
              <a:ext uri="{FF2B5EF4-FFF2-40B4-BE49-F238E27FC236}">
                <a16:creationId xmlns:a16="http://schemas.microsoft.com/office/drawing/2014/main" id="{81FD7EA8-73A5-4BBA-1D4B-C9C5E5EC2F8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223344-E642-0E4E-891D-1AA0EB921031}" type="slidenum">
              <a:rPr lang="de-DE" b="1" smtClean="0"/>
              <a:pPr/>
              <a:t>23</a:t>
            </a:fld>
            <a:endParaRPr lang="de-DE" dirty="0"/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AA8C3D1A-1D13-AEAF-391B-9C7DBA1D7F1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4458" y="16847"/>
            <a:ext cx="10023084" cy="68411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635470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platzhalter 3">
            <a:extLst>
              <a:ext uri="{FF2B5EF4-FFF2-40B4-BE49-F238E27FC236}">
                <a16:creationId xmlns:a16="http://schemas.microsoft.com/office/drawing/2014/main" id="{0378A890-E665-6656-B5AB-7C72922EA44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726406" y="1012994"/>
            <a:ext cx="9600218" cy="404373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de-DE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Können wir die Versorgung durch Sparpolitik verbessern?</a:t>
            </a:r>
            <a:endParaRPr lang="de-DE" sz="2400" dirty="0"/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622F0EF1-0370-4822-5C6A-A8CFD1C37DC4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726386" y="1538358"/>
            <a:ext cx="9690359" cy="3742267"/>
          </a:xfrm>
        </p:spPr>
        <p:txBody>
          <a:bodyPr/>
          <a:lstStyle/>
          <a:p>
            <a:pPr marL="363538" indent="-354013" defTabSz="457189">
              <a:lnSpc>
                <a:spcPct val="120000"/>
              </a:lnSpc>
              <a:spcBef>
                <a:spcPts val="800"/>
              </a:spcBef>
              <a:buClr>
                <a:srgbClr val="FF0000"/>
              </a:buClr>
              <a:buFont typeface="Arial" panose="020B0604020202020204" pitchFamily="34" charset="0"/>
              <a:buChar char="»"/>
              <a:tabLst>
                <a:tab pos="1460500" algn="l"/>
              </a:tabLst>
            </a:pPr>
            <a:r>
              <a:rPr lang="de-DE" sz="24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Die Arzneimittelpreise sind seit über 15 Jahren gesunken – die Verbraucherpreise sind kontinuierlich angestiegen. </a:t>
            </a:r>
          </a:p>
          <a:p>
            <a:pPr marL="363538" indent="-354013" defTabSz="457189">
              <a:lnSpc>
                <a:spcPct val="120000"/>
              </a:lnSpc>
              <a:spcBef>
                <a:spcPts val="800"/>
              </a:spcBef>
              <a:buClr>
                <a:srgbClr val="FF0000"/>
              </a:buClr>
              <a:buFont typeface="Arial" panose="020B0604020202020204" pitchFamily="34" charset="0"/>
              <a:buChar char="»"/>
              <a:tabLst>
                <a:tab pos="1460500" algn="l"/>
              </a:tabLst>
            </a:pPr>
            <a:r>
              <a:rPr lang="de-DE" sz="24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Die </a:t>
            </a:r>
            <a:r>
              <a:rPr lang="de-DE" sz="24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Rabattverträge</a:t>
            </a:r>
            <a:r>
              <a:rPr lang="de-DE" sz="24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der Krankenkassen mit der Pharmaindustrie haben zu einem tödlichen Kostendruck geführt – zahlreiche Pharmaunternehmen wurden vom deutschen Markt vertrieben. </a:t>
            </a:r>
          </a:p>
          <a:p>
            <a:pPr marL="363538" indent="-354013" defTabSz="457189">
              <a:lnSpc>
                <a:spcPct val="120000"/>
              </a:lnSpc>
              <a:spcBef>
                <a:spcPts val="800"/>
              </a:spcBef>
              <a:buClr>
                <a:srgbClr val="FF0000"/>
              </a:buClr>
              <a:buFont typeface="Arial" panose="020B0604020202020204" pitchFamily="34" charset="0"/>
              <a:buChar char="»"/>
              <a:tabLst>
                <a:tab pos="1460500" algn="l"/>
              </a:tabLst>
            </a:pPr>
            <a:r>
              <a:rPr lang="de-DE" sz="24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Die Hersteller vergeben ihre </a:t>
            </a:r>
            <a:r>
              <a:rPr lang="de-DE" sz="24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Aufträge</a:t>
            </a:r>
            <a:r>
              <a:rPr lang="de-DE" sz="24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nach Indien oder China und liefern dorthin, wo sie Gewinne erwarten können. </a:t>
            </a:r>
          </a:p>
          <a:p>
            <a:pPr marL="363538" indent="-354013" defTabSz="457189">
              <a:lnSpc>
                <a:spcPct val="120000"/>
              </a:lnSpc>
              <a:spcBef>
                <a:spcPts val="800"/>
              </a:spcBef>
              <a:buClr>
                <a:srgbClr val="FF0000"/>
              </a:buClr>
              <a:buFont typeface="Arial" panose="020B0604020202020204" pitchFamily="34" charset="0"/>
              <a:buChar char="»"/>
              <a:tabLst>
                <a:tab pos="1460500" algn="l"/>
              </a:tabLst>
            </a:pPr>
            <a:r>
              <a:rPr lang="de-DE" sz="2400" b="1" dirty="0">
                <a:latin typeface="Arial" panose="020B0604020202020204" pitchFamily="34" charset="0"/>
              </a:rPr>
              <a:t>Ergebnisse von Sparpolitik: F</a:t>
            </a:r>
            <a:r>
              <a:rPr lang="de-DE" sz="2400" b="1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ragile Lieferketten und </a:t>
            </a:r>
            <a:r>
              <a:rPr lang="de-DE" sz="2400" b="1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Lieferengpässe</a:t>
            </a:r>
            <a:r>
              <a:rPr lang="de-DE" sz="2400" b="1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, die aufwändiges Lieferengpass-Management nötig machen.</a:t>
            </a:r>
            <a:endParaRPr lang="de-DE" b="1" dirty="0"/>
          </a:p>
        </p:txBody>
      </p:sp>
      <p:sp>
        <p:nvSpPr>
          <p:cNvPr id="6" name="Textplatzhalter 1">
            <a:extLst>
              <a:ext uri="{FF2B5EF4-FFF2-40B4-BE49-F238E27FC236}">
                <a16:creationId xmlns:a16="http://schemas.microsoft.com/office/drawing/2014/main" id="{51D6A571-D638-F37C-5F5F-A3244AFCB2C5}"/>
              </a:ext>
            </a:extLst>
          </p:cNvPr>
          <p:cNvSpPr txBox="1">
            <a:spLocks/>
          </p:cNvSpPr>
          <p:nvPr/>
        </p:nvSpPr>
        <p:spPr>
          <a:xfrm>
            <a:off x="445818" y="365530"/>
            <a:ext cx="7113169" cy="40437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0584" indent="0" algn="l" defTabSz="457189" rtl="0" eaLnBrk="1" latinLnBrk="0" hangingPunct="1">
              <a:lnSpc>
                <a:spcPct val="120000"/>
              </a:lnSpc>
              <a:spcBef>
                <a:spcPts val="800"/>
              </a:spcBef>
              <a:buClr>
                <a:schemeClr val="accent1"/>
              </a:buClr>
              <a:buFont typeface="Lucida Grande"/>
              <a:buNone/>
              <a:tabLst/>
              <a:defRPr sz="1600" b="0" i="0" kern="1200">
                <a:solidFill>
                  <a:schemeClr val="bg1">
                    <a:lumMod val="75000"/>
                  </a:schemeClr>
                </a:solidFill>
                <a:latin typeface="HelveticaNeueLT Std Lt" panose="020B0403020202020204" pitchFamily="34" charset="77"/>
                <a:ea typeface="+mn-ea"/>
                <a:cs typeface="Arial" panose="020B0604020202020204" pitchFamily="34" charset="0"/>
              </a:defRPr>
            </a:lvl1pPr>
            <a:lvl2pPr marL="742932" indent="-285744" algn="l" defTabSz="457189" rtl="0" eaLnBrk="1" latinLnBrk="0" hangingPunct="1">
              <a:lnSpc>
                <a:spcPct val="120000"/>
              </a:lnSpc>
              <a:spcBef>
                <a:spcPct val="20000"/>
              </a:spcBef>
              <a:buClr>
                <a:schemeClr val="tx1"/>
              </a:buClr>
              <a:buFont typeface="Systemschrift"/>
              <a:buChar char="+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971" indent="-228594" algn="l" defTabSz="457189" rtl="0" eaLnBrk="1" latinLnBrk="0" hangingPunct="1">
              <a:lnSpc>
                <a:spcPct val="120000"/>
              </a:lnSpc>
              <a:spcBef>
                <a:spcPct val="20000"/>
              </a:spcBef>
              <a:buClr>
                <a:schemeClr val="tx1"/>
              </a:buClr>
              <a:buFont typeface="Symbol" pitchFamily="2" charset="2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160" indent="-228594" algn="l" defTabSz="457189" rtl="0" eaLnBrk="1" latinLnBrk="0" hangingPunct="1">
              <a:lnSpc>
                <a:spcPct val="120000"/>
              </a:lnSpc>
              <a:spcBef>
                <a:spcPct val="20000"/>
              </a:spcBef>
              <a:buClr>
                <a:schemeClr val="accent1"/>
              </a:buClr>
              <a:buFont typeface="Lucida Grande"/>
              <a:buChar char="›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349" indent="-228594" algn="l" defTabSz="457189" rtl="0" eaLnBrk="1" latinLnBrk="0" hangingPunct="1">
              <a:lnSpc>
                <a:spcPct val="120000"/>
              </a:lnSpc>
              <a:spcBef>
                <a:spcPct val="20000"/>
              </a:spcBef>
              <a:buClr>
                <a:schemeClr val="accent1"/>
              </a:buClr>
              <a:buFont typeface="Lucida Grande"/>
              <a:buChar char="·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537" indent="-228594" algn="l" defTabSz="457189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457189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457189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457189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0584" marR="0" lvl="0" indent="0" algn="l" defTabSz="457189" rtl="0" eaLnBrk="1" fontAlgn="auto" latinLnBrk="0" hangingPunct="1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Clr>
                <a:srgbClr val="4472C4"/>
              </a:buClr>
              <a:buSzTx/>
              <a:buFont typeface="Lucida Grande"/>
              <a:buNone/>
              <a:tabLst/>
              <a:defRPr/>
            </a:pPr>
            <a:endParaRPr kumimoji="0" lang="de-DE" sz="16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75000"/>
                </a:prstClr>
              </a:solidFill>
              <a:effectLst/>
              <a:uLnTx/>
              <a:uFillTx/>
              <a:latin typeface="HelveticaNeueLT Std Lt" panose="020B0403020202020204" pitchFamily="34" charset="77"/>
              <a:ea typeface="+mn-ea"/>
              <a:cs typeface="Arial" panose="020B0604020202020204" pitchFamily="34" charset="0"/>
            </a:endParaRPr>
          </a:p>
        </p:txBody>
      </p:sp>
      <p:sp>
        <p:nvSpPr>
          <p:cNvPr id="2" name="Textplatzhalter 1">
            <a:extLst>
              <a:ext uri="{FF2B5EF4-FFF2-40B4-BE49-F238E27FC236}">
                <a16:creationId xmlns:a16="http://schemas.microsoft.com/office/drawing/2014/main" id="{A9A50D8F-3D68-B2DD-0FBB-203ADB53A2E1}"/>
              </a:ext>
            </a:extLst>
          </p:cNvPr>
          <p:cNvSpPr txBox="1">
            <a:spLocks/>
          </p:cNvSpPr>
          <p:nvPr/>
        </p:nvSpPr>
        <p:spPr>
          <a:xfrm>
            <a:off x="726386" y="521803"/>
            <a:ext cx="7113169" cy="40437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0584" indent="0" algn="l" defTabSz="457189" rtl="0" eaLnBrk="1" latinLnBrk="0" hangingPunct="1">
              <a:lnSpc>
                <a:spcPct val="120000"/>
              </a:lnSpc>
              <a:spcBef>
                <a:spcPts val="800"/>
              </a:spcBef>
              <a:buClr>
                <a:schemeClr val="accent1"/>
              </a:buClr>
              <a:buFont typeface="Lucida Grande"/>
              <a:buNone/>
              <a:tabLst/>
              <a:defRPr sz="1600" b="0" i="0" kern="1200">
                <a:solidFill>
                  <a:schemeClr val="bg1">
                    <a:lumMod val="75000"/>
                  </a:schemeClr>
                </a:solidFill>
                <a:latin typeface="HelveticaNeueLT Std Lt" panose="020B0403020202020204" pitchFamily="34" charset="77"/>
                <a:ea typeface="+mn-ea"/>
                <a:cs typeface="Arial" panose="020B0604020202020204" pitchFamily="34" charset="0"/>
              </a:defRPr>
            </a:lvl1pPr>
            <a:lvl2pPr marL="742932" indent="-285744" algn="l" defTabSz="457189" rtl="0" eaLnBrk="1" latinLnBrk="0" hangingPunct="1">
              <a:lnSpc>
                <a:spcPct val="120000"/>
              </a:lnSpc>
              <a:spcBef>
                <a:spcPct val="20000"/>
              </a:spcBef>
              <a:buClr>
                <a:schemeClr val="tx1"/>
              </a:buClr>
              <a:buFont typeface="Systemschrift"/>
              <a:buChar char="+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971" indent="-228594" algn="l" defTabSz="457189" rtl="0" eaLnBrk="1" latinLnBrk="0" hangingPunct="1">
              <a:lnSpc>
                <a:spcPct val="120000"/>
              </a:lnSpc>
              <a:spcBef>
                <a:spcPct val="20000"/>
              </a:spcBef>
              <a:buClr>
                <a:schemeClr val="tx1"/>
              </a:buClr>
              <a:buFont typeface="Symbol" pitchFamily="2" charset="2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160" indent="-228594" algn="l" defTabSz="457189" rtl="0" eaLnBrk="1" latinLnBrk="0" hangingPunct="1">
              <a:lnSpc>
                <a:spcPct val="120000"/>
              </a:lnSpc>
              <a:spcBef>
                <a:spcPct val="20000"/>
              </a:spcBef>
              <a:buClr>
                <a:schemeClr val="accent1"/>
              </a:buClr>
              <a:buFont typeface="Lucida Grande"/>
              <a:buChar char="›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349" indent="-228594" algn="l" defTabSz="457189" rtl="0" eaLnBrk="1" latinLnBrk="0" hangingPunct="1">
              <a:lnSpc>
                <a:spcPct val="120000"/>
              </a:lnSpc>
              <a:spcBef>
                <a:spcPct val="20000"/>
              </a:spcBef>
              <a:buClr>
                <a:schemeClr val="accent1"/>
              </a:buClr>
              <a:buFont typeface="Lucida Grande"/>
              <a:buChar char="·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537" indent="-228594" algn="l" defTabSz="457189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457189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457189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457189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0584" marR="0" lvl="0" indent="0" algn="l" defTabSz="457189" rtl="0" eaLnBrk="1" fontAlgn="auto" latinLnBrk="0" hangingPunct="1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Clr>
                <a:srgbClr val="4472C4"/>
              </a:buClr>
              <a:buSzTx/>
              <a:buFont typeface="Lucida Grande"/>
              <a:buNone/>
              <a:tabLst/>
              <a:defRPr/>
            </a:pPr>
            <a:r>
              <a:rPr kumimoji="0" lang="de-DE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</a:rPr>
              <a:t>Die Lage der Apotheken in Deutschland</a:t>
            </a:r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3379E70E-50BB-171A-160B-0356BA024BF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416745" y="5938879"/>
            <a:ext cx="1528856" cy="5932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40242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A910F113-A20D-7D4F-A4A6-6A534DD137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685867" y="6468488"/>
            <a:ext cx="1896533" cy="389512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fld id="{2D01545E-A440-2646-B2EC-DA051E070E53}" type="slidenum">
              <a:rPr kumimoji="0" lang="de-DE" sz="800" b="0" i="0" u="none" strike="noStrike" kern="1200" cap="none" spc="0" normalizeH="0" baseline="0" noProof="0" smtClean="0">
                <a:ln>
                  <a:noFill/>
                </a:ln>
                <a:solidFill>
                  <a:srgbClr val="000000">
                    <a:lumMod val="50000"/>
                    <a:lumOff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t>25</a:t>
            </a:fld>
            <a:endParaRPr kumimoji="0" lang="de-DE" sz="800" b="0" i="0" u="none" strike="noStrike" kern="1200" cap="none" spc="0" normalizeH="0" baseline="0" noProof="0">
              <a:ln>
                <a:noFill/>
              </a:ln>
              <a:solidFill>
                <a:srgbClr val="000000">
                  <a:lumMod val="50000"/>
                  <a:lumOff val="50000"/>
                </a:srgbClr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Datumsplatzhalter 3" hidden="1">
            <a:extLst>
              <a:ext uri="{FF2B5EF4-FFF2-40B4-BE49-F238E27FC236}">
                <a16:creationId xmlns:a16="http://schemas.microsoft.com/office/drawing/2014/main" id="{1A8437C7-FF76-9F4A-AAC4-08B40CB2CF5D}"/>
              </a:ext>
            </a:extLst>
          </p:cNvPr>
          <p:cNvSpPr>
            <a:spLocks noGrp="1"/>
          </p:cNvSpPr>
          <p:nvPr>
            <p:ph type="dt" sz="half" idx="4294967295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de-DE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fld id="{359CA01D-0EA1-FC4A-A6B1-A498203B7DA0}" type="datetimeFigureOut">
              <a:rPr lang="de-DE" smtClean="0"/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t>27.05.2024</a:t>
            </a:fld>
            <a:endParaRPr kumimoji="0" lang="de-DE" sz="1600" b="0" i="0" u="none" strike="noStrike" kern="1200" cap="none" spc="0" normalizeH="0" baseline="0" noProof="0">
              <a:ln>
                <a:noFill/>
              </a:ln>
              <a:solidFill>
                <a:srgbClr val="000000">
                  <a:tint val="75000"/>
                </a:srgb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4" name="Titel 1">
            <a:extLst>
              <a:ext uri="{FF2B5EF4-FFF2-40B4-BE49-F238E27FC236}">
                <a16:creationId xmlns:a16="http://schemas.microsoft.com/office/drawing/2014/main" id="{0B127E3D-AC93-0542-9A3A-19D9EC3A0981}"/>
              </a:ext>
            </a:extLst>
          </p:cNvPr>
          <p:cNvSpPr txBox="1">
            <a:spLocks/>
          </p:cNvSpPr>
          <p:nvPr/>
        </p:nvSpPr>
        <p:spPr>
          <a:xfrm>
            <a:off x="0" y="1305385"/>
            <a:ext cx="11706577" cy="4020277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>
            <a:lvl1pPr algn="l" defTabSz="609585" rtl="0" eaLnBrk="1" latinLnBrk="0" hangingPunct="1">
              <a:spcBef>
                <a:spcPct val="0"/>
              </a:spcBef>
              <a:buNone/>
              <a:defRPr sz="3067" b="1" kern="1200" cap="none">
                <a:solidFill>
                  <a:srgbClr val="FF0000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609585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endParaRPr kumimoji="0" lang="de-DE" sz="5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 Black" panose="020B0604020202020204" pitchFamily="34" charset="0"/>
              <a:ea typeface="+mj-ea"/>
              <a:cs typeface="+mj-cs"/>
            </a:endParaRPr>
          </a:p>
        </p:txBody>
      </p:sp>
      <p:sp>
        <p:nvSpPr>
          <p:cNvPr id="2" name="Videoideen virtuelle Apotheke">
            <a:extLst>
              <a:ext uri="{FF2B5EF4-FFF2-40B4-BE49-F238E27FC236}">
                <a16:creationId xmlns:a16="http://schemas.microsoft.com/office/drawing/2014/main" id="{3AF3CF02-6A40-8126-42E4-FF7C80DC83C6}"/>
              </a:ext>
            </a:extLst>
          </p:cNvPr>
          <p:cNvSpPr txBox="1">
            <a:spLocks/>
          </p:cNvSpPr>
          <p:nvPr/>
        </p:nvSpPr>
        <p:spPr>
          <a:xfrm>
            <a:off x="771521" y="1667539"/>
            <a:ext cx="10648958" cy="3156709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>
            <a:defPPr>
              <a:defRPr lang="de-DE"/>
            </a:defPPr>
            <a:lvl1pPr marR="0" lvl="0" indent="0" algn="ctr" defTabSz="609585" fontAlgn="auto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 sz="5400" b="1" cap="none">
                <a:solidFill>
                  <a:schemeClr val="bg1"/>
                </a:solidFill>
                <a:latin typeface="Arial Black" panose="020B0604020202020204" pitchFamily="34" charset="0"/>
                <a:ea typeface="+mj-ea"/>
                <a:cs typeface="+mj-cs"/>
              </a:defRPr>
            </a:lvl1pPr>
          </a:lstStyle>
          <a:p>
            <a:pPr marL="363538" indent="-354013" defTabSz="457189">
              <a:lnSpc>
                <a:spcPct val="120000"/>
              </a:lnSpc>
              <a:spcBef>
                <a:spcPts val="800"/>
              </a:spcBef>
              <a:buClr>
                <a:srgbClr val="FF0000"/>
              </a:buClr>
              <a:buFont typeface="Arial" panose="020B0604020202020204" pitchFamily="34" charset="0"/>
              <a:buChar char="»"/>
              <a:tabLst>
                <a:tab pos="1460500" algn="l"/>
              </a:tabLst>
            </a:pPr>
            <a:r>
              <a:rPr lang="de-DE" sz="4400" dirty="0">
                <a:latin typeface="Arial" panose="020B0604020202020204" pitchFamily="34" charset="0"/>
                <a:cs typeface="Arial" panose="020B0604020202020204" pitchFamily="34" charset="0"/>
              </a:rPr>
              <a:t>Apotheken stärken – was bringt das?</a:t>
            </a:r>
          </a:p>
        </p:txBody>
      </p:sp>
    </p:spTree>
    <p:extLst>
      <p:ext uri="{BB962C8B-B14F-4D97-AF65-F5344CB8AC3E}">
        <p14:creationId xmlns:p14="http://schemas.microsoft.com/office/powerpoint/2010/main" val="34701791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>
            <a:extLst>
              <a:ext uri="{FF2B5EF4-FFF2-40B4-BE49-F238E27FC236}">
                <a16:creationId xmlns:a16="http://schemas.microsoft.com/office/drawing/2014/main" id="{C13893C6-D705-CD7B-07CB-EF4FE9A2717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223344-E642-0E4E-891D-1AA0EB921031}" type="slidenum">
              <a:rPr lang="de-DE" b="1" smtClean="0"/>
              <a:pPr/>
              <a:t>26</a:t>
            </a:fld>
            <a:endParaRPr lang="de-DE" dirty="0"/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3DB1C52F-1A17-01E4-35AD-806109B3F38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Blur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504902" y="5422"/>
            <a:ext cx="7182196" cy="6852578"/>
          </a:xfrm>
          <a:prstGeom prst="rect">
            <a:avLst/>
          </a:prstGeom>
        </p:spPr>
      </p:pic>
      <p:sp>
        <p:nvSpPr>
          <p:cNvPr id="4" name="Textplatzhalter 3">
            <a:extLst>
              <a:ext uri="{FF2B5EF4-FFF2-40B4-BE49-F238E27FC236}">
                <a16:creationId xmlns:a16="http://schemas.microsoft.com/office/drawing/2014/main" id="{24735DCE-528E-E84E-5249-799E49F3EB69}"/>
              </a:ext>
            </a:extLst>
          </p:cNvPr>
          <p:cNvSpPr txBox="1">
            <a:spLocks/>
          </p:cNvSpPr>
          <p:nvPr/>
        </p:nvSpPr>
        <p:spPr>
          <a:xfrm>
            <a:off x="1832771" y="2194436"/>
            <a:ext cx="8526457" cy="250282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10584" indent="0" algn="l" defTabSz="457189" rtl="0" eaLnBrk="1" latinLnBrk="0" hangingPunct="1">
              <a:lnSpc>
                <a:spcPct val="120000"/>
              </a:lnSpc>
              <a:spcBef>
                <a:spcPts val="800"/>
              </a:spcBef>
              <a:buClr>
                <a:schemeClr val="accent1"/>
              </a:buClr>
              <a:buFont typeface="Lucida Grande"/>
              <a:buNone/>
              <a:tabLst/>
              <a:defRPr sz="2200" b="0" i="0" kern="1200">
                <a:solidFill>
                  <a:schemeClr val="tx1"/>
                </a:solidFill>
                <a:latin typeface="Arial Black" panose="020B0604020202020204" pitchFamily="34" charset="0"/>
                <a:ea typeface="+mn-ea"/>
                <a:cs typeface="Arial Black" panose="020B0604020202020204" pitchFamily="34" charset="0"/>
              </a:defRPr>
            </a:lvl1pPr>
            <a:lvl2pPr marL="742932" indent="-285744" algn="l" defTabSz="457189" rtl="0" eaLnBrk="1" latinLnBrk="0" hangingPunct="1">
              <a:lnSpc>
                <a:spcPct val="120000"/>
              </a:lnSpc>
              <a:spcBef>
                <a:spcPct val="20000"/>
              </a:spcBef>
              <a:buClr>
                <a:schemeClr val="tx1"/>
              </a:buClr>
              <a:buFont typeface="Systemschrift"/>
              <a:buChar char="+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971" indent="-228594" algn="l" defTabSz="457189" rtl="0" eaLnBrk="1" latinLnBrk="0" hangingPunct="1">
              <a:lnSpc>
                <a:spcPct val="120000"/>
              </a:lnSpc>
              <a:spcBef>
                <a:spcPct val="20000"/>
              </a:spcBef>
              <a:buClr>
                <a:schemeClr val="tx1"/>
              </a:buClr>
              <a:buFont typeface="Symbol" pitchFamily="2" charset="2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160" indent="-228594" algn="l" defTabSz="457189" rtl="0" eaLnBrk="1" latinLnBrk="0" hangingPunct="1">
              <a:lnSpc>
                <a:spcPct val="120000"/>
              </a:lnSpc>
              <a:spcBef>
                <a:spcPct val="20000"/>
              </a:spcBef>
              <a:buClr>
                <a:schemeClr val="accent1"/>
              </a:buClr>
              <a:buFont typeface="Lucida Grande"/>
              <a:buChar char="›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349" indent="-228594" algn="l" defTabSz="457189" rtl="0" eaLnBrk="1" latinLnBrk="0" hangingPunct="1">
              <a:lnSpc>
                <a:spcPct val="120000"/>
              </a:lnSpc>
              <a:spcBef>
                <a:spcPct val="20000"/>
              </a:spcBef>
              <a:buClr>
                <a:schemeClr val="accent1"/>
              </a:buClr>
              <a:buFont typeface="Lucida Grande"/>
              <a:buChar char="·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537" indent="-228594" algn="l" defTabSz="457189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457189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457189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457189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de-DE" sz="4400" b="1" dirty="0">
                <a:solidFill>
                  <a:srgbClr val="FF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Starke Apotheken sparen riesige Summen für das Gesundheitssystem!</a:t>
            </a:r>
            <a:endParaRPr lang="de-DE" sz="4400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08413857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>
            <a:extLst>
              <a:ext uri="{FF2B5EF4-FFF2-40B4-BE49-F238E27FC236}">
                <a16:creationId xmlns:a16="http://schemas.microsoft.com/office/drawing/2014/main" id="{C13893C6-D705-CD7B-07CB-EF4FE9A2717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223344-E642-0E4E-891D-1AA0EB921031}" type="slidenum">
              <a:rPr lang="de-DE" b="1" smtClean="0"/>
              <a:pPr/>
              <a:t>27</a:t>
            </a:fld>
            <a:endParaRPr lang="de-DE" dirty="0"/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3DB1C52F-1A17-01E4-35AD-806109B3F38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04902" y="5422"/>
            <a:ext cx="7182196" cy="68525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688967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platzhalter 3">
            <a:extLst>
              <a:ext uri="{FF2B5EF4-FFF2-40B4-BE49-F238E27FC236}">
                <a16:creationId xmlns:a16="http://schemas.microsoft.com/office/drawing/2014/main" id="{0378A890-E665-6656-B5AB-7C72922EA44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726406" y="1012994"/>
            <a:ext cx="8417594" cy="404373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de-DE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Apotheken stärken – was bringt das? </a:t>
            </a:r>
            <a:endParaRPr lang="de-DE" sz="2400" dirty="0"/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622F0EF1-0370-4822-5C6A-A8CFD1C37DC4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726386" y="1538358"/>
            <a:ext cx="9690359" cy="4797839"/>
          </a:xfrm>
        </p:spPr>
        <p:txBody>
          <a:bodyPr/>
          <a:lstStyle/>
          <a:p>
            <a:pPr marL="363538" indent="-354013" defTabSz="457189">
              <a:lnSpc>
                <a:spcPct val="120000"/>
              </a:lnSpc>
              <a:spcBef>
                <a:spcPts val="800"/>
              </a:spcBef>
              <a:buClr>
                <a:srgbClr val="FF0000"/>
              </a:buClr>
              <a:buFont typeface="Arial" panose="020B0604020202020204" pitchFamily="34" charset="0"/>
              <a:buChar char="»"/>
              <a:tabLst>
                <a:tab pos="1460500" algn="l"/>
              </a:tabLst>
            </a:pPr>
            <a:r>
              <a:rPr lang="de-DE" sz="2400" dirty="0">
                <a:latin typeface="Arial" panose="020B0604020202020204" pitchFamily="34" charset="0"/>
              </a:rPr>
              <a:t>Apotheken sparen im Gesundheitssystem Jahr für Jahr Milliardenbeträge ein – auch nach den ABDA-Forderungen.</a:t>
            </a:r>
          </a:p>
          <a:p>
            <a:pPr marL="363538" indent="-354013" defTabSz="457189">
              <a:lnSpc>
                <a:spcPct val="120000"/>
              </a:lnSpc>
              <a:spcBef>
                <a:spcPts val="800"/>
              </a:spcBef>
              <a:buClr>
                <a:srgbClr val="FF0000"/>
              </a:buClr>
              <a:buFont typeface="Arial" panose="020B0604020202020204" pitchFamily="34" charset="0"/>
              <a:buChar char="»"/>
              <a:tabLst>
                <a:tab pos="1460500" algn="l"/>
              </a:tabLst>
            </a:pPr>
            <a:r>
              <a:rPr lang="de-DE" sz="24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ARMIN zeigt: Pharmazeutische Expertise kann Klinikeinweisungen und schwere </a:t>
            </a:r>
            <a:r>
              <a:rPr lang="de-DE" sz="24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Krankheitsverläufe</a:t>
            </a:r>
            <a:r>
              <a:rPr lang="de-DE" sz="24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verhindern. </a:t>
            </a:r>
          </a:p>
          <a:p>
            <a:pPr marL="363538" indent="-354013" defTabSz="457189">
              <a:lnSpc>
                <a:spcPct val="120000"/>
              </a:lnSpc>
              <a:spcBef>
                <a:spcPts val="800"/>
              </a:spcBef>
              <a:buClr>
                <a:srgbClr val="FF0000"/>
              </a:buClr>
              <a:buFont typeface="Arial" panose="020B0604020202020204" pitchFamily="34" charset="0"/>
              <a:buChar char="»"/>
              <a:tabLst>
                <a:tab pos="1460500" algn="l"/>
              </a:tabLst>
            </a:pPr>
            <a:r>
              <a:rPr lang="de-DE" sz="24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Impfungen und pharmazeutische Dienstleistungen in Apotheken tragen entscheidend zum Gesundheitsschutz und zur Prävention bei. </a:t>
            </a:r>
          </a:p>
          <a:p>
            <a:pPr marL="363538" indent="-354013" defTabSz="457189">
              <a:lnSpc>
                <a:spcPct val="120000"/>
              </a:lnSpc>
              <a:spcBef>
                <a:spcPts val="800"/>
              </a:spcBef>
              <a:buClr>
                <a:srgbClr val="FF0000"/>
              </a:buClr>
              <a:buFont typeface="Arial" panose="020B0604020202020204" pitchFamily="34" charset="0"/>
              <a:buChar char="»"/>
              <a:tabLst>
                <a:tab pos="1460500" algn="l"/>
              </a:tabLst>
            </a:pPr>
            <a:r>
              <a:rPr lang="de-DE" sz="2400" b="1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Das Netzwerk der wohnortnahen und flächendeckenden Arzneimittelversorgung muss erhalten bleiben – auch im Hinblick auf den demographischen Wandel!</a:t>
            </a:r>
            <a:endParaRPr lang="de-DE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de-DE" dirty="0"/>
          </a:p>
        </p:txBody>
      </p:sp>
      <p:sp>
        <p:nvSpPr>
          <p:cNvPr id="6" name="Textplatzhalter 1">
            <a:extLst>
              <a:ext uri="{FF2B5EF4-FFF2-40B4-BE49-F238E27FC236}">
                <a16:creationId xmlns:a16="http://schemas.microsoft.com/office/drawing/2014/main" id="{51D6A571-D638-F37C-5F5F-A3244AFCB2C5}"/>
              </a:ext>
            </a:extLst>
          </p:cNvPr>
          <p:cNvSpPr txBox="1">
            <a:spLocks/>
          </p:cNvSpPr>
          <p:nvPr/>
        </p:nvSpPr>
        <p:spPr>
          <a:xfrm>
            <a:off x="445818" y="365530"/>
            <a:ext cx="7113169" cy="40437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0584" indent="0" algn="l" defTabSz="457189" rtl="0" eaLnBrk="1" latinLnBrk="0" hangingPunct="1">
              <a:lnSpc>
                <a:spcPct val="120000"/>
              </a:lnSpc>
              <a:spcBef>
                <a:spcPts val="800"/>
              </a:spcBef>
              <a:buClr>
                <a:schemeClr val="accent1"/>
              </a:buClr>
              <a:buFont typeface="Lucida Grande"/>
              <a:buNone/>
              <a:tabLst/>
              <a:defRPr sz="1600" b="0" i="0" kern="1200">
                <a:solidFill>
                  <a:schemeClr val="bg1">
                    <a:lumMod val="75000"/>
                  </a:schemeClr>
                </a:solidFill>
                <a:latin typeface="HelveticaNeueLT Std Lt" panose="020B0403020202020204" pitchFamily="34" charset="77"/>
                <a:ea typeface="+mn-ea"/>
                <a:cs typeface="Arial" panose="020B0604020202020204" pitchFamily="34" charset="0"/>
              </a:defRPr>
            </a:lvl1pPr>
            <a:lvl2pPr marL="742932" indent="-285744" algn="l" defTabSz="457189" rtl="0" eaLnBrk="1" latinLnBrk="0" hangingPunct="1">
              <a:lnSpc>
                <a:spcPct val="120000"/>
              </a:lnSpc>
              <a:spcBef>
                <a:spcPct val="20000"/>
              </a:spcBef>
              <a:buClr>
                <a:schemeClr val="tx1"/>
              </a:buClr>
              <a:buFont typeface="Systemschrift"/>
              <a:buChar char="+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971" indent="-228594" algn="l" defTabSz="457189" rtl="0" eaLnBrk="1" latinLnBrk="0" hangingPunct="1">
              <a:lnSpc>
                <a:spcPct val="120000"/>
              </a:lnSpc>
              <a:spcBef>
                <a:spcPct val="20000"/>
              </a:spcBef>
              <a:buClr>
                <a:schemeClr val="tx1"/>
              </a:buClr>
              <a:buFont typeface="Symbol" pitchFamily="2" charset="2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160" indent="-228594" algn="l" defTabSz="457189" rtl="0" eaLnBrk="1" latinLnBrk="0" hangingPunct="1">
              <a:lnSpc>
                <a:spcPct val="120000"/>
              </a:lnSpc>
              <a:spcBef>
                <a:spcPct val="20000"/>
              </a:spcBef>
              <a:buClr>
                <a:schemeClr val="accent1"/>
              </a:buClr>
              <a:buFont typeface="Lucida Grande"/>
              <a:buChar char="›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349" indent="-228594" algn="l" defTabSz="457189" rtl="0" eaLnBrk="1" latinLnBrk="0" hangingPunct="1">
              <a:lnSpc>
                <a:spcPct val="120000"/>
              </a:lnSpc>
              <a:spcBef>
                <a:spcPct val="20000"/>
              </a:spcBef>
              <a:buClr>
                <a:schemeClr val="accent1"/>
              </a:buClr>
              <a:buFont typeface="Lucida Grande"/>
              <a:buChar char="·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537" indent="-228594" algn="l" defTabSz="457189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457189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457189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457189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0584" marR="0" lvl="0" indent="0" algn="l" defTabSz="457189" rtl="0" eaLnBrk="1" fontAlgn="auto" latinLnBrk="0" hangingPunct="1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Clr>
                <a:srgbClr val="4472C4"/>
              </a:buClr>
              <a:buSzTx/>
              <a:buFont typeface="Lucida Grande"/>
              <a:buNone/>
              <a:tabLst/>
              <a:defRPr/>
            </a:pPr>
            <a:endParaRPr kumimoji="0" lang="de-DE" sz="16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75000"/>
                </a:prstClr>
              </a:solidFill>
              <a:effectLst/>
              <a:uLnTx/>
              <a:uFillTx/>
              <a:latin typeface="HelveticaNeueLT Std Lt" panose="020B0403020202020204" pitchFamily="34" charset="77"/>
              <a:ea typeface="+mn-ea"/>
              <a:cs typeface="Arial" panose="020B0604020202020204" pitchFamily="34" charset="0"/>
            </a:endParaRPr>
          </a:p>
        </p:txBody>
      </p:sp>
      <p:sp>
        <p:nvSpPr>
          <p:cNvPr id="2" name="Textplatzhalter 1">
            <a:extLst>
              <a:ext uri="{FF2B5EF4-FFF2-40B4-BE49-F238E27FC236}">
                <a16:creationId xmlns:a16="http://schemas.microsoft.com/office/drawing/2014/main" id="{A9A50D8F-3D68-B2DD-0FBB-203ADB53A2E1}"/>
              </a:ext>
            </a:extLst>
          </p:cNvPr>
          <p:cNvSpPr txBox="1">
            <a:spLocks/>
          </p:cNvSpPr>
          <p:nvPr/>
        </p:nvSpPr>
        <p:spPr>
          <a:xfrm>
            <a:off x="726386" y="521803"/>
            <a:ext cx="7113169" cy="40437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0584" indent="0" algn="l" defTabSz="457189" rtl="0" eaLnBrk="1" latinLnBrk="0" hangingPunct="1">
              <a:lnSpc>
                <a:spcPct val="120000"/>
              </a:lnSpc>
              <a:spcBef>
                <a:spcPts val="800"/>
              </a:spcBef>
              <a:buClr>
                <a:schemeClr val="accent1"/>
              </a:buClr>
              <a:buFont typeface="Lucida Grande"/>
              <a:buNone/>
              <a:tabLst/>
              <a:defRPr sz="1600" b="0" i="0" kern="1200">
                <a:solidFill>
                  <a:schemeClr val="bg1">
                    <a:lumMod val="75000"/>
                  </a:schemeClr>
                </a:solidFill>
                <a:latin typeface="HelveticaNeueLT Std Lt" panose="020B0403020202020204" pitchFamily="34" charset="77"/>
                <a:ea typeface="+mn-ea"/>
                <a:cs typeface="Arial" panose="020B0604020202020204" pitchFamily="34" charset="0"/>
              </a:defRPr>
            </a:lvl1pPr>
            <a:lvl2pPr marL="742932" indent="-285744" algn="l" defTabSz="457189" rtl="0" eaLnBrk="1" latinLnBrk="0" hangingPunct="1">
              <a:lnSpc>
                <a:spcPct val="120000"/>
              </a:lnSpc>
              <a:spcBef>
                <a:spcPct val="20000"/>
              </a:spcBef>
              <a:buClr>
                <a:schemeClr val="tx1"/>
              </a:buClr>
              <a:buFont typeface="Systemschrift"/>
              <a:buChar char="+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971" indent="-228594" algn="l" defTabSz="457189" rtl="0" eaLnBrk="1" latinLnBrk="0" hangingPunct="1">
              <a:lnSpc>
                <a:spcPct val="120000"/>
              </a:lnSpc>
              <a:spcBef>
                <a:spcPct val="20000"/>
              </a:spcBef>
              <a:buClr>
                <a:schemeClr val="tx1"/>
              </a:buClr>
              <a:buFont typeface="Symbol" pitchFamily="2" charset="2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160" indent="-228594" algn="l" defTabSz="457189" rtl="0" eaLnBrk="1" latinLnBrk="0" hangingPunct="1">
              <a:lnSpc>
                <a:spcPct val="120000"/>
              </a:lnSpc>
              <a:spcBef>
                <a:spcPct val="20000"/>
              </a:spcBef>
              <a:buClr>
                <a:schemeClr val="accent1"/>
              </a:buClr>
              <a:buFont typeface="Lucida Grande"/>
              <a:buChar char="›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349" indent="-228594" algn="l" defTabSz="457189" rtl="0" eaLnBrk="1" latinLnBrk="0" hangingPunct="1">
              <a:lnSpc>
                <a:spcPct val="120000"/>
              </a:lnSpc>
              <a:spcBef>
                <a:spcPct val="20000"/>
              </a:spcBef>
              <a:buClr>
                <a:schemeClr val="accent1"/>
              </a:buClr>
              <a:buFont typeface="Lucida Grande"/>
              <a:buChar char="·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537" indent="-228594" algn="l" defTabSz="457189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457189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457189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457189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0584" marR="0" lvl="0" indent="0" algn="l" defTabSz="457189" rtl="0" eaLnBrk="1" fontAlgn="auto" latinLnBrk="0" hangingPunct="1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Clr>
                <a:srgbClr val="4472C4"/>
              </a:buClr>
              <a:buSzTx/>
              <a:buFont typeface="Lucida Grande"/>
              <a:buNone/>
              <a:tabLst/>
              <a:defRPr/>
            </a:pPr>
            <a:r>
              <a:rPr kumimoji="0" lang="de-DE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</a:rPr>
              <a:t>Die Lage der Apotheken in Deutschland</a:t>
            </a:r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3379E70E-50BB-171A-160B-0356BA024BF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416745" y="5938879"/>
            <a:ext cx="1528856" cy="5932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906869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A910F113-A20D-7D4F-A4A6-6A534DD137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685867" y="6468488"/>
            <a:ext cx="1896533" cy="389512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fld id="{2D01545E-A440-2646-B2EC-DA051E070E53}" type="slidenum">
              <a:rPr kumimoji="0" lang="de-DE" sz="800" b="0" i="0" u="none" strike="noStrike" kern="1200" cap="none" spc="0" normalizeH="0" baseline="0" noProof="0" smtClean="0">
                <a:ln>
                  <a:noFill/>
                </a:ln>
                <a:solidFill>
                  <a:srgbClr val="000000">
                    <a:lumMod val="50000"/>
                    <a:lumOff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t>29</a:t>
            </a:fld>
            <a:endParaRPr kumimoji="0" lang="de-DE" sz="800" b="0" i="0" u="none" strike="noStrike" kern="1200" cap="none" spc="0" normalizeH="0" baseline="0" noProof="0">
              <a:ln>
                <a:noFill/>
              </a:ln>
              <a:solidFill>
                <a:srgbClr val="000000">
                  <a:lumMod val="50000"/>
                  <a:lumOff val="50000"/>
                </a:srgbClr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Datumsplatzhalter 3" hidden="1">
            <a:extLst>
              <a:ext uri="{FF2B5EF4-FFF2-40B4-BE49-F238E27FC236}">
                <a16:creationId xmlns:a16="http://schemas.microsoft.com/office/drawing/2014/main" id="{1A8437C7-FF76-9F4A-AAC4-08B40CB2CF5D}"/>
              </a:ext>
            </a:extLst>
          </p:cNvPr>
          <p:cNvSpPr>
            <a:spLocks noGrp="1"/>
          </p:cNvSpPr>
          <p:nvPr>
            <p:ph type="dt" sz="half" idx="4294967295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de-DE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fld id="{359CA01D-0EA1-FC4A-A6B1-A498203B7DA0}" type="datetimeFigureOut">
              <a:rPr lang="de-DE" smtClean="0"/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t>27.05.2024</a:t>
            </a:fld>
            <a:endParaRPr kumimoji="0" lang="de-DE" sz="1600" b="0" i="0" u="none" strike="noStrike" kern="1200" cap="none" spc="0" normalizeH="0" baseline="0" noProof="0">
              <a:ln>
                <a:noFill/>
              </a:ln>
              <a:solidFill>
                <a:srgbClr val="000000">
                  <a:tint val="75000"/>
                </a:srgb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4" name="Titel 1">
            <a:extLst>
              <a:ext uri="{FF2B5EF4-FFF2-40B4-BE49-F238E27FC236}">
                <a16:creationId xmlns:a16="http://schemas.microsoft.com/office/drawing/2014/main" id="{0B127E3D-AC93-0542-9A3A-19D9EC3A0981}"/>
              </a:ext>
            </a:extLst>
          </p:cNvPr>
          <p:cNvSpPr txBox="1">
            <a:spLocks/>
          </p:cNvSpPr>
          <p:nvPr/>
        </p:nvSpPr>
        <p:spPr>
          <a:xfrm>
            <a:off x="0" y="1305385"/>
            <a:ext cx="11706577" cy="4020277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>
            <a:lvl1pPr algn="l" defTabSz="609585" rtl="0" eaLnBrk="1" latinLnBrk="0" hangingPunct="1">
              <a:spcBef>
                <a:spcPct val="0"/>
              </a:spcBef>
              <a:buNone/>
              <a:defRPr sz="3067" b="1" kern="1200" cap="none">
                <a:solidFill>
                  <a:srgbClr val="FF0000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609585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endParaRPr kumimoji="0" lang="de-DE" sz="5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 Black" panose="020B0604020202020204" pitchFamily="34" charset="0"/>
              <a:ea typeface="+mj-ea"/>
              <a:cs typeface="+mj-cs"/>
            </a:endParaRPr>
          </a:p>
        </p:txBody>
      </p:sp>
      <p:sp>
        <p:nvSpPr>
          <p:cNvPr id="2" name="Videoideen virtuelle Apotheke">
            <a:extLst>
              <a:ext uri="{FF2B5EF4-FFF2-40B4-BE49-F238E27FC236}">
                <a16:creationId xmlns:a16="http://schemas.microsoft.com/office/drawing/2014/main" id="{3AF3CF02-6A40-8126-42E4-FF7C80DC83C6}"/>
              </a:ext>
            </a:extLst>
          </p:cNvPr>
          <p:cNvSpPr txBox="1">
            <a:spLocks/>
          </p:cNvSpPr>
          <p:nvPr/>
        </p:nvSpPr>
        <p:spPr>
          <a:xfrm>
            <a:off x="771521" y="1667539"/>
            <a:ext cx="10648958" cy="3156709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>
            <a:defPPr>
              <a:defRPr lang="de-DE"/>
            </a:defPPr>
            <a:lvl1pPr marR="0" lvl="0" indent="0" algn="ctr" defTabSz="609585" fontAlgn="auto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 sz="5400" b="1" cap="none">
                <a:solidFill>
                  <a:schemeClr val="bg1"/>
                </a:solidFill>
                <a:latin typeface="Arial Black" panose="020B0604020202020204" pitchFamily="34" charset="0"/>
                <a:ea typeface="+mj-ea"/>
                <a:cs typeface="+mj-cs"/>
              </a:defRPr>
            </a:lvl1pPr>
          </a:lstStyle>
          <a:p>
            <a:pPr marL="363538" indent="-354013" defTabSz="457189">
              <a:lnSpc>
                <a:spcPct val="120000"/>
              </a:lnSpc>
              <a:spcBef>
                <a:spcPts val="800"/>
              </a:spcBef>
              <a:buClr>
                <a:srgbClr val="FF0000"/>
              </a:buClr>
              <a:buFont typeface="Arial" panose="020B0604020202020204" pitchFamily="34" charset="0"/>
              <a:buChar char="»"/>
              <a:tabLst>
                <a:tab pos="1460500" algn="l"/>
              </a:tabLst>
            </a:pPr>
            <a:r>
              <a:rPr lang="de-DE" sz="4400" dirty="0">
                <a:latin typeface="Arial" panose="020B0604020202020204" pitchFamily="34" charset="0"/>
                <a:cs typeface="Arial" panose="020B0604020202020204" pitchFamily="34" charset="0"/>
              </a:rPr>
              <a:t>Was schlägt die ABDA vor, um die Arzneimittelversorgung zu stabilisieren?</a:t>
            </a:r>
          </a:p>
        </p:txBody>
      </p:sp>
    </p:spTree>
    <p:extLst>
      <p:ext uri="{BB962C8B-B14F-4D97-AF65-F5344CB8AC3E}">
        <p14:creationId xmlns:p14="http://schemas.microsoft.com/office/powerpoint/2010/main" val="11728307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A910F113-A20D-7D4F-A4A6-6A534DD137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685867" y="6468488"/>
            <a:ext cx="1896533" cy="389512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fld id="{2D01545E-A440-2646-B2EC-DA051E070E53}" type="slidenum">
              <a:rPr kumimoji="0" lang="de-DE" sz="800" b="0" i="0" u="none" strike="noStrike" kern="1200" cap="none" spc="0" normalizeH="0" baseline="0" noProof="0" smtClean="0">
                <a:ln>
                  <a:noFill/>
                </a:ln>
                <a:solidFill>
                  <a:srgbClr val="000000">
                    <a:lumMod val="50000"/>
                    <a:lumOff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de-DE" sz="800" b="0" i="0" u="none" strike="noStrike" kern="1200" cap="none" spc="0" normalizeH="0" baseline="0" noProof="0">
              <a:ln>
                <a:noFill/>
              </a:ln>
              <a:solidFill>
                <a:srgbClr val="000000">
                  <a:lumMod val="50000"/>
                  <a:lumOff val="50000"/>
                </a:srgbClr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Datumsplatzhalter 3" hidden="1">
            <a:extLst>
              <a:ext uri="{FF2B5EF4-FFF2-40B4-BE49-F238E27FC236}">
                <a16:creationId xmlns:a16="http://schemas.microsoft.com/office/drawing/2014/main" id="{1A8437C7-FF76-9F4A-AAC4-08B40CB2CF5D}"/>
              </a:ext>
            </a:extLst>
          </p:cNvPr>
          <p:cNvSpPr>
            <a:spLocks noGrp="1"/>
          </p:cNvSpPr>
          <p:nvPr>
            <p:ph type="dt" sz="half" idx="4294967295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de-DE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fld id="{359CA01D-0EA1-FC4A-A6B1-A498203B7DA0}" type="datetimeFigureOut">
              <a:rPr lang="de-DE" smtClean="0"/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t>27.05.2024</a:t>
            </a:fld>
            <a:endParaRPr kumimoji="0" lang="de-DE" sz="1600" b="0" i="0" u="none" strike="noStrike" kern="1200" cap="none" spc="0" normalizeH="0" baseline="0" noProof="0">
              <a:ln>
                <a:noFill/>
              </a:ln>
              <a:solidFill>
                <a:srgbClr val="000000">
                  <a:tint val="75000"/>
                </a:srgb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4" name="Titel 1">
            <a:extLst>
              <a:ext uri="{FF2B5EF4-FFF2-40B4-BE49-F238E27FC236}">
                <a16:creationId xmlns:a16="http://schemas.microsoft.com/office/drawing/2014/main" id="{0B127E3D-AC93-0542-9A3A-19D9EC3A0981}"/>
              </a:ext>
            </a:extLst>
          </p:cNvPr>
          <p:cNvSpPr txBox="1">
            <a:spLocks/>
          </p:cNvSpPr>
          <p:nvPr/>
        </p:nvSpPr>
        <p:spPr>
          <a:xfrm>
            <a:off x="0" y="1305385"/>
            <a:ext cx="11706577" cy="4020277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>
            <a:lvl1pPr algn="l" defTabSz="609585" rtl="0" eaLnBrk="1" latinLnBrk="0" hangingPunct="1">
              <a:spcBef>
                <a:spcPct val="0"/>
              </a:spcBef>
              <a:buNone/>
              <a:defRPr sz="3067" b="1" kern="1200" cap="none">
                <a:solidFill>
                  <a:srgbClr val="FF0000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609585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endParaRPr kumimoji="0" lang="de-DE" sz="5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 Black" panose="020B0604020202020204" pitchFamily="34" charset="0"/>
              <a:ea typeface="+mj-ea"/>
              <a:cs typeface="+mj-cs"/>
            </a:endParaRPr>
          </a:p>
        </p:txBody>
      </p:sp>
      <p:sp>
        <p:nvSpPr>
          <p:cNvPr id="2" name="Videoideen virtuelle Apotheke">
            <a:extLst>
              <a:ext uri="{FF2B5EF4-FFF2-40B4-BE49-F238E27FC236}">
                <a16:creationId xmlns:a16="http://schemas.microsoft.com/office/drawing/2014/main" id="{3AF3CF02-6A40-8126-42E4-FF7C80DC83C6}"/>
              </a:ext>
            </a:extLst>
          </p:cNvPr>
          <p:cNvSpPr txBox="1">
            <a:spLocks/>
          </p:cNvSpPr>
          <p:nvPr/>
        </p:nvSpPr>
        <p:spPr>
          <a:xfrm>
            <a:off x="771521" y="1667539"/>
            <a:ext cx="10648958" cy="3156709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>
            <a:defPPr>
              <a:defRPr lang="de-DE"/>
            </a:defPPr>
            <a:lvl1pPr marR="0" lvl="0" indent="0" algn="ctr" defTabSz="609585" fontAlgn="auto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 sz="5400" b="1" cap="none">
                <a:solidFill>
                  <a:schemeClr val="bg1"/>
                </a:solidFill>
                <a:latin typeface="Arial Black" panose="020B0604020202020204" pitchFamily="34" charset="0"/>
                <a:ea typeface="+mj-ea"/>
                <a:cs typeface="+mj-cs"/>
              </a:defRPr>
            </a:lvl1pPr>
          </a:lstStyle>
          <a:p>
            <a:pPr marL="363538" indent="-354013" defTabSz="457189">
              <a:lnSpc>
                <a:spcPct val="120000"/>
              </a:lnSpc>
              <a:spcBef>
                <a:spcPts val="800"/>
              </a:spcBef>
              <a:buClr>
                <a:srgbClr val="FF0000"/>
              </a:buClr>
              <a:buFont typeface="Arial" panose="020B0604020202020204" pitchFamily="34" charset="0"/>
              <a:buChar char="»"/>
              <a:tabLst>
                <a:tab pos="1460500" algn="l"/>
              </a:tabLst>
            </a:pPr>
            <a:r>
              <a:rPr lang="de-DE" sz="4400" dirty="0">
                <a:latin typeface="Arial" panose="020B0604020202020204" pitchFamily="34" charset="0"/>
                <a:cs typeface="Arial" panose="020B0604020202020204" pitchFamily="34" charset="0"/>
              </a:rPr>
              <a:t>Haben wir nicht genug Apotheken?</a:t>
            </a:r>
          </a:p>
        </p:txBody>
      </p:sp>
    </p:spTree>
    <p:extLst>
      <p:ext uri="{BB962C8B-B14F-4D97-AF65-F5344CB8AC3E}">
        <p14:creationId xmlns:p14="http://schemas.microsoft.com/office/powerpoint/2010/main" val="24897227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platzhalter 3">
            <a:extLst>
              <a:ext uri="{FF2B5EF4-FFF2-40B4-BE49-F238E27FC236}">
                <a16:creationId xmlns:a16="http://schemas.microsoft.com/office/drawing/2014/main" id="{0378A890-E665-6656-B5AB-7C72922EA44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726406" y="1012994"/>
            <a:ext cx="8417594" cy="404373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de-DE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Die ABDA-Forderungen im Überblick</a:t>
            </a:r>
            <a:endParaRPr lang="de-DE" sz="2400" dirty="0"/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622F0EF1-0370-4822-5C6A-A8CFD1C37DC4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726386" y="1538358"/>
            <a:ext cx="9690359" cy="4993736"/>
          </a:xfrm>
        </p:spPr>
        <p:txBody>
          <a:bodyPr/>
          <a:lstStyle/>
          <a:p>
            <a:pPr marL="466725" indent="-457200" defTabSz="457189">
              <a:lnSpc>
                <a:spcPct val="120000"/>
              </a:lnSpc>
              <a:spcBef>
                <a:spcPts val="800"/>
              </a:spcBef>
              <a:buClr>
                <a:srgbClr val="FF0000"/>
              </a:buClr>
              <a:buFont typeface="+mj-lt"/>
              <a:buAutoNum type="arabicPeriod"/>
              <a:tabLst>
                <a:tab pos="1460500" algn="l"/>
              </a:tabLst>
            </a:pPr>
            <a:r>
              <a:rPr lang="de-DE" sz="1900" dirty="0">
                <a:latin typeface="Arial" panose="020B0604020202020204" pitchFamily="34" charset="0"/>
              </a:rPr>
              <a:t>Um die Lieferengpässe besser managen zu können, brauchen die Apotheken </a:t>
            </a:r>
            <a:r>
              <a:rPr lang="de-DE" sz="1900" b="1" dirty="0">
                <a:latin typeface="Arial" panose="020B0604020202020204" pitchFamily="34" charset="0"/>
              </a:rPr>
              <a:t>mehr Entscheidungsfreiheiten. </a:t>
            </a:r>
            <a:r>
              <a:rPr lang="de-DE" sz="1900" dirty="0">
                <a:latin typeface="Arial" panose="020B0604020202020204" pitchFamily="34" charset="0"/>
              </a:rPr>
              <a:t>Die Teams müssen auf Basis ihrer pharmazeutischen Expertise beispielsweise selbst entscheiden, ob sie die Darreichungsform wechseln. Ziel muss eine </a:t>
            </a:r>
            <a:r>
              <a:rPr lang="de-DE" sz="1900" b="1" dirty="0">
                <a:latin typeface="Arial" panose="020B0604020202020204" pitchFamily="34" charset="0"/>
              </a:rPr>
              <a:t>schnelle, flexible Versorgung </a:t>
            </a:r>
            <a:r>
              <a:rPr lang="de-DE" sz="1900" dirty="0">
                <a:latin typeface="Arial" panose="020B0604020202020204" pitchFamily="34" charset="0"/>
              </a:rPr>
              <a:t>sein. </a:t>
            </a:r>
            <a:r>
              <a:rPr lang="de-DE" sz="1900" b="1" dirty="0">
                <a:latin typeface="Arial" panose="020B0604020202020204" pitchFamily="34" charset="0"/>
              </a:rPr>
              <a:t>Strafzahlungen von Krankenkassen (</a:t>
            </a:r>
            <a:r>
              <a:rPr lang="de-DE" sz="1900" b="1" dirty="0" err="1">
                <a:latin typeface="Arial" panose="020B0604020202020204" pitchFamily="34" charset="0"/>
              </a:rPr>
              <a:t>Retaxationen</a:t>
            </a:r>
            <a:r>
              <a:rPr lang="de-DE" sz="1900" b="1" dirty="0">
                <a:latin typeface="Arial" panose="020B0604020202020204" pitchFamily="34" charset="0"/>
              </a:rPr>
              <a:t>)</a:t>
            </a:r>
            <a:r>
              <a:rPr lang="de-DE" sz="1900" dirty="0">
                <a:latin typeface="Arial" panose="020B0604020202020204" pitchFamily="34" charset="0"/>
              </a:rPr>
              <a:t> sollen dabei </a:t>
            </a:r>
            <a:r>
              <a:rPr lang="de-DE" sz="1900" b="1" dirty="0">
                <a:latin typeface="Arial" panose="020B0604020202020204" pitchFamily="34" charset="0"/>
              </a:rPr>
              <a:t>ausgeschlossen</a:t>
            </a:r>
            <a:r>
              <a:rPr lang="de-DE" sz="1900" dirty="0">
                <a:latin typeface="Arial" panose="020B0604020202020204" pitchFamily="34" charset="0"/>
              </a:rPr>
              <a:t> sein.</a:t>
            </a:r>
          </a:p>
          <a:p>
            <a:pPr marL="466725" indent="-457200" defTabSz="457189">
              <a:lnSpc>
                <a:spcPct val="120000"/>
              </a:lnSpc>
              <a:spcBef>
                <a:spcPts val="800"/>
              </a:spcBef>
              <a:buClr>
                <a:srgbClr val="FF0000"/>
              </a:buClr>
              <a:buFont typeface="+mj-lt"/>
              <a:buAutoNum type="arabicPeriod"/>
              <a:tabLst>
                <a:tab pos="1460500" algn="l"/>
              </a:tabLst>
            </a:pPr>
            <a:r>
              <a:rPr lang="de-DE" sz="1900" b="1" dirty="0">
                <a:latin typeface="Arial" panose="020B0604020202020204" pitchFamily="34" charset="0"/>
                <a:cs typeface="Arial" panose="020B0604020202020204" pitchFamily="34" charset="0"/>
              </a:rPr>
              <a:t>Inflationsausgleich</a:t>
            </a:r>
            <a:r>
              <a:rPr lang="de-DE" sz="1900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de-DE" sz="1900" b="1" dirty="0">
                <a:latin typeface="Arial" panose="020B0604020202020204" pitchFamily="34" charset="0"/>
              </a:rPr>
              <a:t>D</a:t>
            </a:r>
            <a:r>
              <a:rPr lang="de-DE" sz="1900" b="1" dirty="0">
                <a:latin typeface="Arial" panose="020B0604020202020204" pitchFamily="34" charset="0"/>
                <a:cs typeface="Arial" panose="020B0604020202020204" pitchFamily="34" charset="0"/>
              </a:rPr>
              <a:t>eutliche Senkung </a:t>
            </a:r>
            <a:r>
              <a:rPr lang="de-DE" sz="1900" dirty="0">
                <a:latin typeface="Arial" panose="020B0604020202020204" pitchFamily="34" charset="0"/>
                <a:cs typeface="Arial" panose="020B0604020202020204" pitchFamily="34" charset="0"/>
              </a:rPr>
              <a:t>des </a:t>
            </a:r>
            <a:r>
              <a:rPr lang="de-DE" sz="1900" b="1" dirty="0">
                <a:latin typeface="Arial" panose="020B0604020202020204" pitchFamily="34" charset="0"/>
                <a:cs typeface="Arial" panose="020B0604020202020204" pitchFamily="34" charset="0"/>
              </a:rPr>
              <a:t>Kassenabschlags</a:t>
            </a:r>
            <a:r>
              <a:rPr lang="de-DE" sz="1900" dirty="0">
                <a:latin typeface="Arial" panose="020B0604020202020204" pitchFamily="34" charset="0"/>
                <a:cs typeface="Arial" panose="020B0604020202020204" pitchFamily="34" charset="0"/>
              </a:rPr>
              <a:t> oder eine Maßnahme mit ähnlicher Wirkung in der Arzneimittelpreisverordnung.</a:t>
            </a:r>
          </a:p>
          <a:p>
            <a:pPr marL="466725" indent="-457200" defTabSz="457189">
              <a:lnSpc>
                <a:spcPct val="120000"/>
              </a:lnSpc>
              <a:spcBef>
                <a:spcPts val="800"/>
              </a:spcBef>
              <a:buClr>
                <a:srgbClr val="FF0000"/>
              </a:buClr>
              <a:buFont typeface="+mj-lt"/>
              <a:buAutoNum type="arabicPeriod"/>
              <a:tabLst>
                <a:tab pos="1460500" algn="l"/>
              </a:tabLst>
            </a:pPr>
            <a:r>
              <a:rPr lang="de-DE" sz="1900" b="1" dirty="0">
                <a:latin typeface="Arial" panose="020B0604020202020204" pitchFamily="34" charset="0"/>
                <a:cs typeface="Arial" panose="020B0604020202020204" pitchFamily="34" charset="0"/>
              </a:rPr>
              <a:t>Skonti</a:t>
            </a:r>
            <a:r>
              <a:rPr lang="de-DE" sz="1900" dirty="0">
                <a:latin typeface="Arial" panose="020B0604020202020204" pitchFamily="34" charset="0"/>
                <a:cs typeface="Arial" panose="020B0604020202020204" pitchFamily="34" charset="0"/>
              </a:rPr>
              <a:t> im Verhältnis zwischen Apotheke und Großhandel </a:t>
            </a:r>
            <a:r>
              <a:rPr lang="de-DE" sz="1900" b="1" dirty="0">
                <a:latin typeface="Arial" panose="020B0604020202020204" pitchFamily="34" charset="0"/>
                <a:cs typeface="Arial" panose="020B0604020202020204" pitchFamily="34" charset="0"/>
              </a:rPr>
              <a:t>müssen erlaubt bleiben</a:t>
            </a:r>
            <a:r>
              <a:rPr lang="de-DE" sz="1900" dirty="0">
                <a:latin typeface="Arial" panose="020B0604020202020204" pitchFamily="34" charset="0"/>
                <a:cs typeface="Arial" panose="020B0604020202020204" pitchFamily="34" charset="0"/>
              </a:rPr>
              <a:t>. Durch diese kostenneutrale Anpassung der Arzneimittelpreisverordnung würde der Gesetzgeber lediglich den Ursprungszustand wiederherstellen.</a:t>
            </a:r>
          </a:p>
          <a:p>
            <a:pPr marL="466725" indent="-457200" defTabSz="457189">
              <a:lnSpc>
                <a:spcPct val="120000"/>
              </a:lnSpc>
              <a:spcBef>
                <a:spcPts val="800"/>
              </a:spcBef>
              <a:buClr>
                <a:srgbClr val="FF0000"/>
              </a:buClr>
              <a:buFont typeface="+mj-lt"/>
              <a:buAutoNum type="arabicPeriod"/>
              <a:tabLst>
                <a:tab pos="1460500" algn="l"/>
              </a:tabLst>
            </a:pPr>
            <a:r>
              <a:rPr lang="de-DE" sz="1900" dirty="0">
                <a:latin typeface="Arial" panose="020B0604020202020204" pitchFamily="34" charset="0"/>
                <a:cs typeface="Arial" panose="020B0604020202020204" pitchFamily="34" charset="0"/>
              </a:rPr>
              <a:t>Darüber hinaus muss kurzfristig eine Sicherstellungspauschale für Apotheken eingeführt werden, die jede Apotheke als Grundsicherung erhält. </a:t>
            </a:r>
          </a:p>
          <a:p>
            <a:pPr marL="0" indent="0">
              <a:buNone/>
            </a:pPr>
            <a:endParaRPr lang="de-DE" dirty="0"/>
          </a:p>
        </p:txBody>
      </p:sp>
      <p:sp>
        <p:nvSpPr>
          <p:cNvPr id="6" name="Textplatzhalter 1">
            <a:extLst>
              <a:ext uri="{FF2B5EF4-FFF2-40B4-BE49-F238E27FC236}">
                <a16:creationId xmlns:a16="http://schemas.microsoft.com/office/drawing/2014/main" id="{51D6A571-D638-F37C-5F5F-A3244AFCB2C5}"/>
              </a:ext>
            </a:extLst>
          </p:cNvPr>
          <p:cNvSpPr txBox="1">
            <a:spLocks/>
          </p:cNvSpPr>
          <p:nvPr/>
        </p:nvSpPr>
        <p:spPr>
          <a:xfrm>
            <a:off x="445818" y="365530"/>
            <a:ext cx="7113169" cy="40437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0584" indent="0" algn="l" defTabSz="457189" rtl="0" eaLnBrk="1" latinLnBrk="0" hangingPunct="1">
              <a:lnSpc>
                <a:spcPct val="120000"/>
              </a:lnSpc>
              <a:spcBef>
                <a:spcPts val="800"/>
              </a:spcBef>
              <a:buClr>
                <a:schemeClr val="accent1"/>
              </a:buClr>
              <a:buFont typeface="Lucida Grande"/>
              <a:buNone/>
              <a:tabLst/>
              <a:defRPr sz="1600" b="0" i="0" kern="1200">
                <a:solidFill>
                  <a:schemeClr val="bg1">
                    <a:lumMod val="75000"/>
                  </a:schemeClr>
                </a:solidFill>
                <a:latin typeface="HelveticaNeueLT Std Lt" panose="020B0403020202020204" pitchFamily="34" charset="77"/>
                <a:ea typeface="+mn-ea"/>
                <a:cs typeface="Arial" panose="020B0604020202020204" pitchFamily="34" charset="0"/>
              </a:defRPr>
            </a:lvl1pPr>
            <a:lvl2pPr marL="742932" indent="-285744" algn="l" defTabSz="457189" rtl="0" eaLnBrk="1" latinLnBrk="0" hangingPunct="1">
              <a:lnSpc>
                <a:spcPct val="120000"/>
              </a:lnSpc>
              <a:spcBef>
                <a:spcPct val="20000"/>
              </a:spcBef>
              <a:buClr>
                <a:schemeClr val="tx1"/>
              </a:buClr>
              <a:buFont typeface="Systemschrift"/>
              <a:buChar char="+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971" indent="-228594" algn="l" defTabSz="457189" rtl="0" eaLnBrk="1" latinLnBrk="0" hangingPunct="1">
              <a:lnSpc>
                <a:spcPct val="120000"/>
              </a:lnSpc>
              <a:spcBef>
                <a:spcPct val="20000"/>
              </a:spcBef>
              <a:buClr>
                <a:schemeClr val="tx1"/>
              </a:buClr>
              <a:buFont typeface="Symbol" pitchFamily="2" charset="2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160" indent="-228594" algn="l" defTabSz="457189" rtl="0" eaLnBrk="1" latinLnBrk="0" hangingPunct="1">
              <a:lnSpc>
                <a:spcPct val="120000"/>
              </a:lnSpc>
              <a:spcBef>
                <a:spcPct val="20000"/>
              </a:spcBef>
              <a:buClr>
                <a:schemeClr val="accent1"/>
              </a:buClr>
              <a:buFont typeface="Lucida Grande"/>
              <a:buChar char="›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349" indent="-228594" algn="l" defTabSz="457189" rtl="0" eaLnBrk="1" latinLnBrk="0" hangingPunct="1">
              <a:lnSpc>
                <a:spcPct val="120000"/>
              </a:lnSpc>
              <a:spcBef>
                <a:spcPct val="20000"/>
              </a:spcBef>
              <a:buClr>
                <a:schemeClr val="accent1"/>
              </a:buClr>
              <a:buFont typeface="Lucida Grande"/>
              <a:buChar char="·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537" indent="-228594" algn="l" defTabSz="457189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457189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457189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457189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0584" marR="0" lvl="0" indent="0" algn="l" defTabSz="457189" rtl="0" eaLnBrk="1" fontAlgn="auto" latinLnBrk="0" hangingPunct="1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Clr>
                <a:srgbClr val="4472C4"/>
              </a:buClr>
              <a:buSzTx/>
              <a:buFont typeface="Lucida Grande"/>
              <a:buNone/>
              <a:tabLst/>
              <a:defRPr/>
            </a:pPr>
            <a:endParaRPr kumimoji="0" lang="de-DE" sz="16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75000"/>
                </a:prstClr>
              </a:solidFill>
              <a:effectLst/>
              <a:uLnTx/>
              <a:uFillTx/>
              <a:latin typeface="HelveticaNeueLT Std Lt" panose="020B0403020202020204" pitchFamily="34" charset="77"/>
              <a:ea typeface="+mn-ea"/>
              <a:cs typeface="Arial" panose="020B0604020202020204" pitchFamily="34" charset="0"/>
            </a:endParaRPr>
          </a:p>
        </p:txBody>
      </p:sp>
      <p:sp>
        <p:nvSpPr>
          <p:cNvPr id="2" name="Textplatzhalter 1">
            <a:extLst>
              <a:ext uri="{FF2B5EF4-FFF2-40B4-BE49-F238E27FC236}">
                <a16:creationId xmlns:a16="http://schemas.microsoft.com/office/drawing/2014/main" id="{A9A50D8F-3D68-B2DD-0FBB-203ADB53A2E1}"/>
              </a:ext>
            </a:extLst>
          </p:cNvPr>
          <p:cNvSpPr txBox="1">
            <a:spLocks/>
          </p:cNvSpPr>
          <p:nvPr/>
        </p:nvSpPr>
        <p:spPr>
          <a:xfrm>
            <a:off x="726386" y="521803"/>
            <a:ext cx="7113169" cy="40437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0584" indent="0" algn="l" defTabSz="457189" rtl="0" eaLnBrk="1" latinLnBrk="0" hangingPunct="1">
              <a:lnSpc>
                <a:spcPct val="120000"/>
              </a:lnSpc>
              <a:spcBef>
                <a:spcPts val="800"/>
              </a:spcBef>
              <a:buClr>
                <a:schemeClr val="accent1"/>
              </a:buClr>
              <a:buFont typeface="Lucida Grande"/>
              <a:buNone/>
              <a:tabLst/>
              <a:defRPr sz="1600" b="0" i="0" kern="1200">
                <a:solidFill>
                  <a:schemeClr val="bg1">
                    <a:lumMod val="75000"/>
                  </a:schemeClr>
                </a:solidFill>
                <a:latin typeface="HelveticaNeueLT Std Lt" panose="020B0403020202020204" pitchFamily="34" charset="77"/>
                <a:ea typeface="+mn-ea"/>
                <a:cs typeface="Arial" panose="020B0604020202020204" pitchFamily="34" charset="0"/>
              </a:defRPr>
            </a:lvl1pPr>
            <a:lvl2pPr marL="742932" indent="-285744" algn="l" defTabSz="457189" rtl="0" eaLnBrk="1" latinLnBrk="0" hangingPunct="1">
              <a:lnSpc>
                <a:spcPct val="120000"/>
              </a:lnSpc>
              <a:spcBef>
                <a:spcPct val="20000"/>
              </a:spcBef>
              <a:buClr>
                <a:schemeClr val="tx1"/>
              </a:buClr>
              <a:buFont typeface="Systemschrift"/>
              <a:buChar char="+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971" indent="-228594" algn="l" defTabSz="457189" rtl="0" eaLnBrk="1" latinLnBrk="0" hangingPunct="1">
              <a:lnSpc>
                <a:spcPct val="120000"/>
              </a:lnSpc>
              <a:spcBef>
                <a:spcPct val="20000"/>
              </a:spcBef>
              <a:buClr>
                <a:schemeClr val="tx1"/>
              </a:buClr>
              <a:buFont typeface="Symbol" pitchFamily="2" charset="2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160" indent="-228594" algn="l" defTabSz="457189" rtl="0" eaLnBrk="1" latinLnBrk="0" hangingPunct="1">
              <a:lnSpc>
                <a:spcPct val="120000"/>
              </a:lnSpc>
              <a:spcBef>
                <a:spcPct val="20000"/>
              </a:spcBef>
              <a:buClr>
                <a:schemeClr val="accent1"/>
              </a:buClr>
              <a:buFont typeface="Lucida Grande"/>
              <a:buChar char="›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349" indent="-228594" algn="l" defTabSz="457189" rtl="0" eaLnBrk="1" latinLnBrk="0" hangingPunct="1">
              <a:lnSpc>
                <a:spcPct val="120000"/>
              </a:lnSpc>
              <a:spcBef>
                <a:spcPct val="20000"/>
              </a:spcBef>
              <a:buClr>
                <a:schemeClr val="accent1"/>
              </a:buClr>
              <a:buFont typeface="Lucida Grande"/>
              <a:buChar char="·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537" indent="-228594" algn="l" defTabSz="457189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457189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457189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457189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0584" marR="0" lvl="0" indent="0" algn="l" defTabSz="457189" rtl="0" eaLnBrk="1" fontAlgn="auto" latinLnBrk="0" hangingPunct="1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Clr>
                <a:srgbClr val="4472C4"/>
              </a:buClr>
              <a:buSzTx/>
              <a:buFont typeface="Lucida Grande"/>
              <a:buNone/>
              <a:tabLst/>
              <a:defRPr/>
            </a:pPr>
            <a:r>
              <a:rPr kumimoji="0" lang="de-DE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</a:rPr>
              <a:t>Die Lage der Apotheken in Deutschland</a:t>
            </a:r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3379E70E-50BB-171A-160B-0356BA024BF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416745" y="5938879"/>
            <a:ext cx="1528856" cy="5932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147995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platzhalter 1">
            <a:extLst>
              <a:ext uri="{FF2B5EF4-FFF2-40B4-BE49-F238E27FC236}">
                <a16:creationId xmlns:a16="http://schemas.microsoft.com/office/drawing/2014/main" id="{51D6A571-D638-F37C-5F5F-A3244AFCB2C5}"/>
              </a:ext>
            </a:extLst>
          </p:cNvPr>
          <p:cNvSpPr txBox="1">
            <a:spLocks/>
          </p:cNvSpPr>
          <p:nvPr/>
        </p:nvSpPr>
        <p:spPr>
          <a:xfrm>
            <a:off x="445818" y="365530"/>
            <a:ext cx="7113169" cy="40437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0584" indent="0" algn="l" defTabSz="457189" rtl="0" eaLnBrk="1" latinLnBrk="0" hangingPunct="1">
              <a:lnSpc>
                <a:spcPct val="120000"/>
              </a:lnSpc>
              <a:spcBef>
                <a:spcPts val="800"/>
              </a:spcBef>
              <a:buClr>
                <a:schemeClr val="accent1"/>
              </a:buClr>
              <a:buFont typeface="Lucida Grande"/>
              <a:buNone/>
              <a:tabLst/>
              <a:defRPr sz="1600" b="0" i="0" kern="1200">
                <a:solidFill>
                  <a:schemeClr val="bg1">
                    <a:lumMod val="75000"/>
                  </a:schemeClr>
                </a:solidFill>
                <a:latin typeface="HelveticaNeueLT Std Lt" panose="020B0403020202020204" pitchFamily="34" charset="77"/>
                <a:ea typeface="+mn-ea"/>
                <a:cs typeface="Arial" panose="020B0604020202020204" pitchFamily="34" charset="0"/>
              </a:defRPr>
            </a:lvl1pPr>
            <a:lvl2pPr marL="742932" indent="-285744" algn="l" defTabSz="457189" rtl="0" eaLnBrk="1" latinLnBrk="0" hangingPunct="1">
              <a:lnSpc>
                <a:spcPct val="120000"/>
              </a:lnSpc>
              <a:spcBef>
                <a:spcPct val="20000"/>
              </a:spcBef>
              <a:buClr>
                <a:schemeClr val="tx1"/>
              </a:buClr>
              <a:buFont typeface="Systemschrift"/>
              <a:buChar char="+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971" indent="-228594" algn="l" defTabSz="457189" rtl="0" eaLnBrk="1" latinLnBrk="0" hangingPunct="1">
              <a:lnSpc>
                <a:spcPct val="120000"/>
              </a:lnSpc>
              <a:spcBef>
                <a:spcPct val="20000"/>
              </a:spcBef>
              <a:buClr>
                <a:schemeClr val="tx1"/>
              </a:buClr>
              <a:buFont typeface="Symbol" pitchFamily="2" charset="2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160" indent="-228594" algn="l" defTabSz="457189" rtl="0" eaLnBrk="1" latinLnBrk="0" hangingPunct="1">
              <a:lnSpc>
                <a:spcPct val="120000"/>
              </a:lnSpc>
              <a:spcBef>
                <a:spcPct val="20000"/>
              </a:spcBef>
              <a:buClr>
                <a:schemeClr val="accent1"/>
              </a:buClr>
              <a:buFont typeface="Lucida Grande"/>
              <a:buChar char="›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349" indent="-228594" algn="l" defTabSz="457189" rtl="0" eaLnBrk="1" latinLnBrk="0" hangingPunct="1">
              <a:lnSpc>
                <a:spcPct val="120000"/>
              </a:lnSpc>
              <a:spcBef>
                <a:spcPct val="20000"/>
              </a:spcBef>
              <a:buClr>
                <a:schemeClr val="accent1"/>
              </a:buClr>
              <a:buFont typeface="Lucida Grande"/>
              <a:buChar char="·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537" indent="-228594" algn="l" defTabSz="457189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457189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457189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457189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0584" marR="0" lvl="0" indent="0" algn="l" defTabSz="457189" rtl="0" eaLnBrk="1" fontAlgn="auto" latinLnBrk="0" hangingPunct="1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Clr>
                <a:srgbClr val="4472C4"/>
              </a:buClr>
              <a:buSzTx/>
              <a:buFont typeface="Lucida Grande"/>
              <a:buNone/>
              <a:tabLst/>
              <a:defRPr/>
            </a:pPr>
            <a:endParaRPr kumimoji="0" lang="de-DE" sz="16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75000"/>
                </a:prstClr>
              </a:solidFill>
              <a:effectLst/>
              <a:uLnTx/>
              <a:uFillTx/>
              <a:latin typeface="HelveticaNeueLT Std Lt" panose="020B0403020202020204" pitchFamily="34" charset="77"/>
              <a:ea typeface="+mn-ea"/>
              <a:cs typeface="Arial" panose="020B0604020202020204" pitchFamily="34" charset="0"/>
            </a:endParaRPr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A475F2E0-7C94-10AF-827F-629BD635C13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Blur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6939" y="182765"/>
            <a:ext cx="12038121" cy="6492470"/>
          </a:xfrm>
          <a:prstGeom prst="rect">
            <a:avLst/>
          </a:prstGeom>
        </p:spPr>
      </p:pic>
      <p:sp>
        <p:nvSpPr>
          <p:cNvPr id="4" name="Textplatzhalter 3">
            <a:extLst>
              <a:ext uri="{FF2B5EF4-FFF2-40B4-BE49-F238E27FC236}">
                <a16:creationId xmlns:a16="http://schemas.microsoft.com/office/drawing/2014/main" id="{0378A890-E665-6656-B5AB-7C72922EA44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242627" y="2216566"/>
            <a:ext cx="5706744" cy="2424868"/>
          </a:xfrm>
        </p:spPr>
        <p:txBody>
          <a:bodyPr anchor="ctr">
            <a:noAutofit/>
          </a:bodyPr>
          <a:lstStyle/>
          <a:p>
            <a:pPr algn="ctr"/>
            <a:r>
              <a:rPr lang="de-DE" sz="4400" b="1" dirty="0">
                <a:solidFill>
                  <a:srgbClr val="FF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Weniger Apotheken gab es zuletzt 1979! </a:t>
            </a:r>
          </a:p>
        </p:txBody>
      </p:sp>
    </p:spTree>
    <p:extLst>
      <p:ext uri="{BB962C8B-B14F-4D97-AF65-F5344CB8AC3E}">
        <p14:creationId xmlns:p14="http://schemas.microsoft.com/office/powerpoint/2010/main" val="341520083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platzhalter 1">
            <a:extLst>
              <a:ext uri="{FF2B5EF4-FFF2-40B4-BE49-F238E27FC236}">
                <a16:creationId xmlns:a16="http://schemas.microsoft.com/office/drawing/2014/main" id="{51D6A571-D638-F37C-5F5F-A3244AFCB2C5}"/>
              </a:ext>
            </a:extLst>
          </p:cNvPr>
          <p:cNvSpPr txBox="1">
            <a:spLocks/>
          </p:cNvSpPr>
          <p:nvPr/>
        </p:nvSpPr>
        <p:spPr>
          <a:xfrm>
            <a:off x="445818" y="365530"/>
            <a:ext cx="7113169" cy="40437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0584" indent="0" algn="l" defTabSz="457189" rtl="0" eaLnBrk="1" latinLnBrk="0" hangingPunct="1">
              <a:lnSpc>
                <a:spcPct val="120000"/>
              </a:lnSpc>
              <a:spcBef>
                <a:spcPts val="800"/>
              </a:spcBef>
              <a:buClr>
                <a:schemeClr val="accent1"/>
              </a:buClr>
              <a:buFont typeface="Lucida Grande"/>
              <a:buNone/>
              <a:tabLst/>
              <a:defRPr sz="1600" b="0" i="0" kern="1200">
                <a:solidFill>
                  <a:schemeClr val="bg1">
                    <a:lumMod val="75000"/>
                  </a:schemeClr>
                </a:solidFill>
                <a:latin typeface="HelveticaNeueLT Std Lt" panose="020B0403020202020204" pitchFamily="34" charset="77"/>
                <a:ea typeface="+mn-ea"/>
                <a:cs typeface="Arial" panose="020B0604020202020204" pitchFamily="34" charset="0"/>
              </a:defRPr>
            </a:lvl1pPr>
            <a:lvl2pPr marL="742932" indent="-285744" algn="l" defTabSz="457189" rtl="0" eaLnBrk="1" latinLnBrk="0" hangingPunct="1">
              <a:lnSpc>
                <a:spcPct val="120000"/>
              </a:lnSpc>
              <a:spcBef>
                <a:spcPct val="20000"/>
              </a:spcBef>
              <a:buClr>
                <a:schemeClr val="tx1"/>
              </a:buClr>
              <a:buFont typeface="Systemschrift"/>
              <a:buChar char="+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971" indent="-228594" algn="l" defTabSz="457189" rtl="0" eaLnBrk="1" latinLnBrk="0" hangingPunct="1">
              <a:lnSpc>
                <a:spcPct val="120000"/>
              </a:lnSpc>
              <a:spcBef>
                <a:spcPct val="20000"/>
              </a:spcBef>
              <a:buClr>
                <a:schemeClr val="tx1"/>
              </a:buClr>
              <a:buFont typeface="Symbol" pitchFamily="2" charset="2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160" indent="-228594" algn="l" defTabSz="457189" rtl="0" eaLnBrk="1" latinLnBrk="0" hangingPunct="1">
              <a:lnSpc>
                <a:spcPct val="120000"/>
              </a:lnSpc>
              <a:spcBef>
                <a:spcPct val="20000"/>
              </a:spcBef>
              <a:buClr>
                <a:schemeClr val="accent1"/>
              </a:buClr>
              <a:buFont typeface="Lucida Grande"/>
              <a:buChar char="›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349" indent="-228594" algn="l" defTabSz="457189" rtl="0" eaLnBrk="1" latinLnBrk="0" hangingPunct="1">
              <a:lnSpc>
                <a:spcPct val="120000"/>
              </a:lnSpc>
              <a:spcBef>
                <a:spcPct val="20000"/>
              </a:spcBef>
              <a:buClr>
                <a:schemeClr val="accent1"/>
              </a:buClr>
              <a:buFont typeface="Lucida Grande"/>
              <a:buChar char="·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537" indent="-228594" algn="l" defTabSz="457189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457189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457189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457189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0584" marR="0" lvl="0" indent="0" algn="l" defTabSz="457189" rtl="0" eaLnBrk="1" fontAlgn="auto" latinLnBrk="0" hangingPunct="1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Clr>
                <a:srgbClr val="4472C4"/>
              </a:buClr>
              <a:buSzTx/>
              <a:buFont typeface="Lucida Grande"/>
              <a:buNone/>
              <a:tabLst/>
              <a:defRPr/>
            </a:pPr>
            <a:endParaRPr kumimoji="0" lang="de-DE" sz="16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75000"/>
                </a:prstClr>
              </a:solidFill>
              <a:effectLst/>
              <a:uLnTx/>
              <a:uFillTx/>
              <a:latin typeface="HelveticaNeueLT Std Lt" panose="020B0403020202020204" pitchFamily="34" charset="77"/>
              <a:ea typeface="+mn-ea"/>
              <a:cs typeface="Arial" panose="020B0604020202020204" pitchFamily="34" charset="0"/>
            </a:endParaRPr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A475F2E0-7C94-10AF-827F-629BD635C13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939" y="182765"/>
            <a:ext cx="12038121" cy="6492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751678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platzhalter 3">
            <a:extLst>
              <a:ext uri="{FF2B5EF4-FFF2-40B4-BE49-F238E27FC236}">
                <a16:creationId xmlns:a16="http://schemas.microsoft.com/office/drawing/2014/main" id="{0378A890-E665-6656-B5AB-7C72922EA44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726406" y="1012994"/>
            <a:ext cx="8417594" cy="404373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de-DE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Haben wir nicht genug Apotheken?</a:t>
            </a:r>
            <a:endParaRPr lang="de-DE" sz="2400" dirty="0"/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622F0EF1-0370-4822-5C6A-A8CFD1C37DC4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726386" y="1538358"/>
            <a:ext cx="9690359" cy="4797839"/>
          </a:xfrm>
        </p:spPr>
        <p:txBody>
          <a:bodyPr/>
          <a:lstStyle/>
          <a:p>
            <a:pPr marL="363538" indent="-354013" defTabSz="457189">
              <a:lnSpc>
                <a:spcPct val="120000"/>
              </a:lnSpc>
              <a:spcBef>
                <a:spcPts val="800"/>
              </a:spcBef>
              <a:buClr>
                <a:srgbClr val="FF0000"/>
              </a:buClr>
              <a:buFont typeface="Arial" panose="020B0604020202020204" pitchFamily="34" charset="0"/>
              <a:buChar char="»"/>
              <a:tabLst>
                <a:tab pos="1460500" algn="l"/>
              </a:tabLst>
            </a:pPr>
            <a:r>
              <a:rPr lang="de-DE" sz="22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Die Zahl der öffentlichen</a:t>
            </a:r>
            <a:r>
              <a:rPr lang="de-DE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2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Apotheken ist auf dem niedrigsten Stand seit den 1980ern. </a:t>
            </a:r>
            <a:endParaRPr lang="de-DE" sz="2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63538" indent="-354013" defTabSz="457189">
              <a:lnSpc>
                <a:spcPct val="120000"/>
              </a:lnSpc>
              <a:spcBef>
                <a:spcPts val="800"/>
              </a:spcBef>
              <a:buClr>
                <a:srgbClr val="FF0000"/>
              </a:buClr>
              <a:buFont typeface="Arial" panose="020B0604020202020204" pitchFamily="34" charset="0"/>
              <a:buChar char="»"/>
              <a:tabLst>
                <a:tab pos="1460500" algn="l"/>
              </a:tabLst>
            </a:pPr>
            <a:r>
              <a:rPr lang="de-DE" sz="22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Mit 21 Apotheken je 100.000 Einwohner liegt Deutschland deutlich unter dem EU-Durchschnitt. (32) </a:t>
            </a:r>
          </a:p>
          <a:p>
            <a:pPr marL="363538" indent="-354013" defTabSz="457189">
              <a:lnSpc>
                <a:spcPct val="120000"/>
              </a:lnSpc>
              <a:spcBef>
                <a:spcPts val="800"/>
              </a:spcBef>
              <a:buClr>
                <a:srgbClr val="FF0000"/>
              </a:buClr>
              <a:buFont typeface="Arial" panose="020B0604020202020204" pitchFamily="34" charset="0"/>
              <a:buChar char="»"/>
              <a:tabLst>
                <a:tab pos="1460500" algn="l"/>
              </a:tabLst>
            </a:pPr>
            <a:r>
              <a:rPr lang="de-DE" sz="22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Rund 500 Schließungen waren es allein in 2023 – so viele Apotheken gibt es allein in Thüringen.</a:t>
            </a:r>
            <a:endParaRPr lang="de-DE" sz="2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63538" indent="-354013" defTabSz="457189">
              <a:lnSpc>
                <a:spcPct val="120000"/>
              </a:lnSpc>
              <a:spcBef>
                <a:spcPts val="800"/>
              </a:spcBef>
              <a:buClr>
                <a:srgbClr val="FF0000"/>
              </a:buClr>
              <a:buFont typeface="Arial" panose="020B0604020202020204" pitchFamily="34" charset="0"/>
              <a:buChar char="»"/>
              <a:tabLst>
                <a:tab pos="1460500" algn="l"/>
              </a:tabLst>
            </a:pPr>
            <a:r>
              <a:rPr lang="de-DE" sz="2200" b="1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Hauptursache ist die </a:t>
            </a:r>
            <a:r>
              <a:rPr lang="de-DE" sz="2200" b="1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Apothekenvergütung</a:t>
            </a:r>
            <a:r>
              <a:rPr lang="de-DE" sz="2200" b="1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: Die Gesamtkosten einer durchschnittlichen Apotheke sind im vergangenen Jahrzehnt um 59 Prozent gestiegen, während sich das Apothekenhonorar nach den letzten Kürzungen auf dem Niveau von 2004 befindet. </a:t>
            </a:r>
            <a:endParaRPr lang="de-DE" sz="22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de-DE" dirty="0"/>
          </a:p>
        </p:txBody>
      </p:sp>
      <p:sp>
        <p:nvSpPr>
          <p:cNvPr id="6" name="Textplatzhalter 1">
            <a:extLst>
              <a:ext uri="{FF2B5EF4-FFF2-40B4-BE49-F238E27FC236}">
                <a16:creationId xmlns:a16="http://schemas.microsoft.com/office/drawing/2014/main" id="{51D6A571-D638-F37C-5F5F-A3244AFCB2C5}"/>
              </a:ext>
            </a:extLst>
          </p:cNvPr>
          <p:cNvSpPr txBox="1">
            <a:spLocks/>
          </p:cNvSpPr>
          <p:nvPr/>
        </p:nvSpPr>
        <p:spPr>
          <a:xfrm>
            <a:off x="445818" y="365530"/>
            <a:ext cx="7113169" cy="40437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0584" indent="0" algn="l" defTabSz="457189" rtl="0" eaLnBrk="1" latinLnBrk="0" hangingPunct="1">
              <a:lnSpc>
                <a:spcPct val="120000"/>
              </a:lnSpc>
              <a:spcBef>
                <a:spcPts val="800"/>
              </a:spcBef>
              <a:buClr>
                <a:schemeClr val="accent1"/>
              </a:buClr>
              <a:buFont typeface="Lucida Grande"/>
              <a:buNone/>
              <a:tabLst/>
              <a:defRPr sz="1600" b="0" i="0" kern="1200">
                <a:solidFill>
                  <a:schemeClr val="bg1">
                    <a:lumMod val="75000"/>
                  </a:schemeClr>
                </a:solidFill>
                <a:latin typeface="HelveticaNeueLT Std Lt" panose="020B0403020202020204" pitchFamily="34" charset="77"/>
                <a:ea typeface="+mn-ea"/>
                <a:cs typeface="Arial" panose="020B0604020202020204" pitchFamily="34" charset="0"/>
              </a:defRPr>
            </a:lvl1pPr>
            <a:lvl2pPr marL="742932" indent="-285744" algn="l" defTabSz="457189" rtl="0" eaLnBrk="1" latinLnBrk="0" hangingPunct="1">
              <a:lnSpc>
                <a:spcPct val="120000"/>
              </a:lnSpc>
              <a:spcBef>
                <a:spcPct val="20000"/>
              </a:spcBef>
              <a:buClr>
                <a:schemeClr val="tx1"/>
              </a:buClr>
              <a:buFont typeface="Systemschrift"/>
              <a:buChar char="+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971" indent="-228594" algn="l" defTabSz="457189" rtl="0" eaLnBrk="1" latinLnBrk="0" hangingPunct="1">
              <a:lnSpc>
                <a:spcPct val="120000"/>
              </a:lnSpc>
              <a:spcBef>
                <a:spcPct val="20000"/>
              </a:spcBef>
              <a:buClr>
                <a:schemeClr val="tx1"/>
              </a:buClr>
              <a:buFont typeface="Symbol" pitchFamily="2" charset="2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160" indent="-228594" algn="l" defTabSz="457189" rtl="0" eaLnBrk="1" latinLnBrk="0" hangingPunct="1">
              <a:lnSpc>
                <a:spcPct val="120000"/>
              </a:lnSpc>
              <a:spcBef>
                <a:spcPct val="20000"/>
              </a:spcBef>
              <a:buClr>
                <a:schemeClr val="accent1"/>
              </a:buClr>
              <a:buFont typeface="Lucida Grande"/>
              <a:buChar char="›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349" indent="-228594" algn="l" defTabSz="457189" rtl="0" eaLnBrk="1" latinLnBrk="0" hangingPunct="1">
              <a:lnSpc>
                <a:spcPct val="120000"/>
              </a:lnSpc>
              <a:spcBef>
                <a:spcPct val="20000"/>
              </a:spcBef>
              <a:buClr>
                <a:schemeClr val="accent1"/>
              </a:buClr>
              <a:buFont typeface="Lucida Grande"/>
              <a:buChar char="·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537" indent="-228594" algn="l" defTabSz="457189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457189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457189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457189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0584" marR="0" lvl="0" indent="0" algn="l" defTabSz="457189" rtl="0" eaLnBrk="1" fontAlgn="auto" latinLnBrk="0" hangingPunct="1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Clr>
                <a:srgbClr val="4472C4"/>
              </a:buClr>
              <a:buSzTx/>
              <a:buFont typeface="Lucida Grande"/>
              <a:buNone/>
              <a:tabLst/>
              <a:defRPr/>
            </a:pPr>
            <a:endParaRPr kumimoji="0" lang="de-DE" sz="16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75000"/>
                </a:prstClr>
              </a:solidFill>
              <a:effectLst/>
              <a:uLnTx/>
              <a:uFillTx/>
              <a:latin typeface="HelveticaNeueLT Std Lt" panose="020B0403020202020204" pitchFamily="34" charset="77"/>
              <a:ea typeface="+mn-ea"/>
              <a:cs typeface="Arial" panose="020B0604020202020204" pitchFamily="34" charset="0"/>
            </a:endParaRPr>
          </a:p>
        </p:txBody>
      </p:sp>
      <p:sp>
        <p:nvSpPr>
          <p:cNvPr id="2" name="Textplatzhalter 1">
            <a:extLst>
              <a:ext uri="{FF2B5EF4-FFF2-40B4-BE49-F238E27FC236}">
                <a16:creationId xmlns:a16="http://schemas.microsoft.com/office/drawing/2014/main" id="{A9A50D8F-3D68-B2DD-0FBB-203ADB53A2E1}"/>
              </a:ext>
            </a:extLst>
          </p:cNvPr>
          <p:cNvSpPr txBox="1">
            <a:spLocks/>
          </p:cNvSpPr>
          <p:nvPr/>
        </p:nvSpPr>
        <p:spPr>
          <a:xfrm>
            <a:off x="726386" y="521803"/>
            <a:ext cx="7113169" cy="40437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0584" indent="0" algn="l" defTabSz="457189" rtl="0" eaLnBrk="1" latinLnBrk="0" hangingPunct="1">
              <a:lnSpc>
                <a:spcPct val="120000"/>
              </a:lnSpc>
              <a:spcBef>
                <a:spcPts val="800"/>
              </a:spcBef>
              <a:buClr>
                <a:schemeClr val="accent1"/>
              </a:buClr>
              <a:buFont typeface="Lucida Grande"/>
              <a:buNone/>
              <a:tabLst/>
              <a:defRPr sz="1600" b="0" i="0" kern="1200">
                <a:solidFill>
                  <a:schemeClr val="bg1">
                    <a:lumMod val="75000"/>
                  </a:schemeClr>
                </a:solidFill>
                <a:latin typeface="HelveticaNeueLT Std Lt" panose="020B0403020202020204" pitchFamily="34" charset="77"/>
                <a:ea typeface="+mn-ea"/>
                <a:cs typeface="Arial" panose="020B0604020202020204" pitchFamily="34" charset="0"/>
              </a:defRPr>
            </a:lvl1pPr>
            <a:lvl2pPr marL="742932" indent="-285744" algn="l" defTabSz="457189" rtl="0" eaLnBrk="1" latinLnBrk="0" hangingPunct="1">
              <a:lnSpc>
                <a:spcPct val="120000"/>
              </a:lnSpc>
              <a:spcBef>
                <a:spcPct val="20000"/>
              </a:spcBef>
              <a:buClr>
                <a:schemeClr val="tx1"/>
              </a:buClr>
              <a:buFont typeface="Systemschrift"/>
              <a:buChar char="+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971" indent="-228594" algn="l" defTabSz="457189" rtl="0" eaLnBrk="1" latinLnBrk="0" hangingPunct="1">
              <a:lnSpc>
                <a:spcPct val="120000"/>
              </a:lnSpc>
              <a:spcBef>
                <a:spcPct val="20000"/>
              </a:spcBef>
              <a:buClr>
                <a:schemeClr val="tx1"/>
              </a:buClr>
              <a:buFont typeface="Symbol" pitchFamily="2" charset="2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160" indent="-228594" algn="l" defTabSz="457189" rtl="0" eaLnBrk="1" latinLnBrk="0" hangingPunct="1">
              <a:lnSpc>
                <a:spcPct val="120000"/>
              </a:lnSpc>
              <a:spcBef>
                <a:spcPct val="20000"/>
              </a:spcBef>
              <a:buClr>
                <a:schemeClr val="accent1"/>
              </a:buClr>
              <a:buFont typeface="Lucida Grande"/>
              <a:buChar char="›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349" indent="-228594" algn="l" defTabSz="457189" rtl="0" eaLnBrk="1" latinLnBrk="0" hangingPunct="1">
              <a:lnSpc>
                <a:spcPct val="120000"/>
              </a:lnSpc>
              <a:spcBef>
                <a:spcPct val="20000"/>
              </a:spcBef>
              <a:buClr>
                <a:schemeClr val="accent1"/>
              </a:buClr>
              <a:buFont typeface="Lucida Grande"/>
              <a:buChar char="·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537" indent="-228594" algn="l" defTabSz="457189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457189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457189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457189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0584" marR="0" lvl="0" indent="0" algn="l" defTabSz="457189" rtl="0" eaLnBrk="1" fontAlgn="auto" latinLnBrk="0" hangingPunct="1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Clr>
                <a:srgbClr val="4472C4"/>
              </a:buClr>
              <a:buSzTx/>
              <a:buFont typeface="Lucida Grande"/>
              <a:buNone/>
              <a:tabLst/>
              <a:defRPr/>
            </a:pPr>
            <a:r>
              <a:rPr kumimoji="0" lang="de-DE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</a:rPr>
              <a:t>Die Lage der Apotheken in Deutschland</a:t>
            </a:r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3379E70E-50BB-171A-160B-0356BA024BF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416745" y="5938879"/>
            <a:ext cx="1528856" cy="5932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417018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A910F113-A20D-7D4F-A4A6-6A534DD137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685867" y="6468488"/>
            <a:ext cx="1896533" cy="389512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fld id="{2D01545E-A440-2646-B2EC-DA051E070E53}" type="slidenum">
              <a:rPr kumimoji="0" lang="de-DE" sz="800" b="0" i="0" u="none" strike="noStrike" kern="1200" cap="none" spc="0" normalizeH="0" baseline="0" noProof="0" smtClean="0">
                <a:ln>
                  <a:noFill/>
                </a:ln>
                <a:solidFill>
                  <a:srgbClr val="000000">
                    <a:lumMod val="50000"/>
                    <a:lumOff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de-DE" sz="800" b="0" i="0" u="none" strike="noStrike" kern="1200" cap="none" spc="0" normalizeH="0" baseline="0" noProof="0">
              <a:ln>
                <a:noFill/>
              </a:ln>
              <a:solidFill>
                <a:srgbClr val="000000">
                  <a:lumMod val="50000"/>
                  <a:lumOff val="50000"/>
                </a:srgbClr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Datumsplatzhalter 3" hidden="1">
            <a:extLst>
              <a:ext uri="{FF2B5EF4-FFF2-40B4-BE49-F238E27FC236}">
                <a16:creationId xmlns:a16="http://schemas.microsoft.com/office/drawing/2014/main" id="{1A8437C7-FF76-9F4A-AAC4-08B40CB2CF5D}"/>
              </a:ext>
            </a:extLst>
          </p:cNvPr>
          <p:cNvSpPr>
            <a:spLocks noGrp="1"/>
          </p:cNvSpPr>
          <p:nvPr>
            <p:ph type="dt" sz="half" idx="4294967295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de-DE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fld id="{359CA01D-0EA1-FC4A-A6B1-A498203B7DA0}" type="datetimeFigureOut">
              <a:rPr lang="de-DE" smtClean="0"/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t>27.05.2024</a:t>
            </a:fld>
            <a:endParaRPr kumimoji="0" lang="de-DE" sz="1600" b="0" i="0" u="none" strike="noStrike" kern="1200" cap="none" spc="0" normalizeH="0" baseline="0" noProof="0">
              <a:ln>
                <a:noFill/>
              </a:ln>
              <a:solidFill>
                <a:srgbClr val="000000">
                  <a:tint val="75000"/>
                </a:srgb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4" name="Titel 1">
            <a:extLst>
              <a:ext uri="{FF2B5EF4-FFF2-40B4-BE49-F238E27FC236}">
                <a16:creationId xmlns:a16="http://schemas.microsoft.com/office/drawing/2014/main" id="{0B127E3D-AC93-0542-9A3A-19D9EC3A0981}"/>
              </a:ext>
            </a:extLst>
          </p:cNvPr>
          <p:cNvSpPr txBox="1">
            <a:spLocks/>
          </p:cNvSpPr>
          <p:nvPr/>
        </p:nvSpPr>
        <p:spPr>
          <a:xfrm>
            <a:off x="0" y="1305385"/>
            <a:ext cx="11706577" cy="4020277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>
            <a:lvl1pPr algn="l" defTabSz="609585" rtl="0" eaLnBrk="1" latinLnBrk="0" hangingPunct="1">
              <a:spcBef>
                <a:spcPct val="0"/>
              </a:spcBef>
              <a:buNone/>
              <a:defRPr sz="3067" b="1" kern="1200" cap="none">
                <a:solidFill>
                  <a:srgbClr val="FF0000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609585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endParaRPr kumimoji="0" lang="de-DE" sz="5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 Black" panose="020B0604020202020204" pitchFamily="34" charset="0"/>
              <a:ea typeface="+mj-ea"/>
              <a:cs typeface="+mj-cs"/>
            </a:endParaRPr>
          </a:p>
        </p:txBody>
      </p:sp>
      <p:sp>
        <p:nvSpPr>
          <p:cNvPr id="2" name="Videoideen virtuelle Apotheke">
            <a:extLst>
              <a:ext uri="{FF2B5EF4-FFF2-40B4-BE49-F238E27FC236}">
                <a16:creationId xmlns:a16="http://schemas.microsoft.com/office/drawing/2014/main" id="{3AF3CF02-6A40-8126-42E4-FF7C80DC83C6}"/>
              </a:ext>
            </a:extLst>
          </p:cNvPr>
          <p:cNvSpPr txBox="1">
            <a:spLocks/>
          </p:cNvSpPr>
          <p:nvPr/>
        </p:nvSpPr>
        <p:spPr>
          <a:xfrm>
            <a:off x="771521" y="1850645"/>
            <a:ext cx="10648958" cy="3156709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>
            <a:defPPr>
              <a:defRPr lang="de-DE"/>
            </a:defPPr>
            <a:lvl1pPr marR="0" lvl="0" indent="0" algn="ctr" defTabSz="609585" fontAlgn="auto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 sz="5400" b="1" cap="none">
                <a:solidFill>
                  <a:schemeClr val="bg1"/>
                </a:solidFill>
                <a:latin typeface="Arial Black" panose="020B0604020202020204" pitchFamily="34" charset="0"/>
                <a:ea typeface="+mj-ea"/>
                <a:cs typeface="+mj-cs"/>
              </a:defRPr>
            </a:lvl1pPr>
          </a:lstStyle>
          <a:p>
            <a:pPr marL="363538" indent="-354013" defTabSz="457189">
              <a:lnSpc>
                <a:spcPct val="120000"/>
              </a:lnSpc>
              <a:spcBef>
                <a:spcPts val="800"/>
              </a:spcBef>
              <a:buClr>
                <a:srgbClr val="FF0000"/>
              </a:buClr>
              <a:buFont typeface="Arial" panose="020B0604020202020204" pitchFamily="34" charset="0"/>
              <a:buChar char="»"/>
              <a:tabLst>
                <a:tab pos="1460500" algn="l"/>
              </a:tabLst>
            </a:pPr>
            <a:r>
              <a:rPr lang="de-DE" sz="4400" dirty="0">
                <a:latin typeface="Arial" panose="020B0604020202020204" pitchFamily="34" charset="0"/>
                <a:cs typeface="Arial" panose="020B0604020202020204" pitchFamily="34" charset="0"/>
              </a:rPr>
              <a:t>Sind Apothekerinnen und</a:t>
            </a:r>
          </a:p>
          <a:p>
            <a:pPr marL="363538" indent="-354013" defTabSz="457189">
              <a:lnSpc>
                <a:spcPct val="120000"/>
              </a:lnSpc>
              <a:spcBef>
                <a:spcPts val="800"/>
              </a:spcBef>
              <a:buClr>
                <a:srgbClr val="FF0000"/>
              </a:buClr>
              <a:buFont typeface="Arial" panose="020B0604020202020204" pitchFamily="34" charset="0"/>
              <a:buChar char="»"/>
              <a:tabLst>
                <a:tab pos="1460500" algn="l"/>
              </a:tabLst>
            </a:pPr>
            <a:r>
              <a:rPr lang="de-DE" sz="4400" dirty="0">
                <a:latin typeface="Arial" panose="020B0604020202020204" pitchFamily="34" charset="0"/>
                <a:cs typeface="Arial" panose="020B0604020202020204" pitchFamily="34" charset="0"/>
              </a:rPr>
              <a:t>Apotheker nicht reich?</a:t>
            </a:r>
          </a:p>
        </p:txBody>
      </p:sp>
    </p:spTree>
    <p:extLst>
      <p:ext uri="{BB962C8B-B14F-4D97-AF65-F5344CB8AC3E}">
        <p14:creationId xmlns:p14="http://schemas.microsoft.com/office/powerpoint/2010/main" val="23728513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fik 6">
            <a:extLst>
              <a:ext uri="{FF2B5EF4-FFF2-40B4-BE49-F238E27FC236}">
                <a16:creationId xmlns:a16="http://schemas.microsoft.com/office/drawing/2014/main" id="{DF526FF3-4056-9C3F-81A2-5D59781DBA6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Blur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832770" y="21512"/>
            <a:ext cx="8526457" cy="6848670"/>
          </a:xfrm>
          <a:prstGeom prst="rect">
            <a:avLst/>
          </a:prstGeom>
        </p:spPr>
      </p:pic>
      <p:sp>
        <p:nvSpPr>
          <p:cNvPr id="2" name="Foliennummernplatzhalter 1">
            <a:extLst>
              <a:ext uri="{FF2B5EF4-FFF2-40B4-BE49-F238E27FC236}">
                <a16:creationId xmlns:a16="http://schemas.microsoft.com/office/drawing/2014/main" id="{64606542-37D6-589E-BED0-F33FA065B0C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223344-E642-0E4E-891D-1AA0EB921031}" type="slidenum">
              <a:rPr lang="de-DE" b="1" smtClean="0"/>
              <a:pPr/>
              <a:t>8</a:t>
            </a:fld>
            <a:endParaRPr lang="de-DE" dirty="0"/>
          </a:p>
        </p:txBody>
      </p:sp>
      <p:sp>
        <p:nvSpPr>
          <p:cNvPr id="6" name="Textplatzhalter 3">
            <a:extLst>
              <a:ext uri="{FF2B5EF4-FFF2-40B4-BE49-F238E27FC236}">
                <a16:creationId xmlns:a16="http://schemas.microsoft.com/office/drawing/2014/main" id="{11E6464C-5AB5-8D40-296F-55AB08CE6226}"/>
              </a:ext>
            </a:extLst>
          </p:cNvPr>
          <p:cNvSpPr txBox="1">
            <a:spLocks/>
          </p:cNvSpPr>
          <p:nvPr/>
        </p:nvSpPr>
        <p:spPr>
          <a:xfrm>
            <a:off x="1832771" y="2194436"/>
            <a:ext cx="8526457" cy="250282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10584" indent="0" algn="l" defTabSz="457189" rtl="0" eaLnBrk="1" latinLnBrk="0" hangingPunct="1">
              <a:lnSpc>
                <a:spcPct val="120000"/>
              </a:lnSpc>
              <a:spcBef>
                <a:spcPts val="800"/>
              </a:spcBef>
              <a:buClr>
                <a:schemeClr val="accent1"/>
              </a:buClr>
              <a:buFont typeface="Lucida Grande"/>
              <a:buNone/>
              <a:tabLst/>
              <a:defRPr sz="2200" b="0" i="0" kern="1200">
                <a:solidFill>
                  <a:schemeClr val="tx1"/>
                </a:solidFill>
                <a:latin typeface="Arial Black" panose="020B0604020202020204" pitchFamily="34" charset="0"/>
                <a:ea typeface="+mn-ea"/>
                <a:cs typeface="Arial Black" panose="020B0604020202020204" pitchFamily="34" charset="0"/>
              </a:defRPr>
            </a:lvl1pPr>
            <a:lvl2pPr marL="742932" indent="-285744" algn="l" defTabSz="457189" rtl="0" eaLnBrk="1" latinLnBrk="0" hangingPunct="1">
              <a:lnSpc>
                <a:spcPct val="120000"/>
              </a:lnSpc>
              <a:spcBef>
                <a:spcPct val="20000"/>
              </a:spcBef>
              <a:buClr>
                <a:schemeClr val="tx1"/>
              </a:buClr>
              <a:buFont typeface="Systemschrift"/>
              <a:buChar char="+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971" indent="-228594" algn="l" defTabSz="457189" rtl="0" eaLnBrk="1" latinLnBrk="0" hangingPunct="1">
              <a:lnSpc>
                <a:spcPct val="120000"/>
              </a:lnSpc>
              <a:spcBef>
                <a:spcPct val="20000"/>
              </a:spcBef>
              <a:buClr>
                <a:schemeClr val="tx1"/>
              </a:buClr>
              <a:buFont typeface="Symbol" pitchFamily="2" charset="2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160" indent="-228594" algn="l" defTabSz="457189" rtl="0" eaLnBrk="1" latinLnBrk="0" hangingPunct="1">
              <a:lnSpc>
                <a:spcPct val="120000"/>
              </a:lnSpc>
              <a:spcBef>
                <a:spcPct val="20000"/>
              </a:spcBef>
              <a:buClr>
                <a:schemeClr val="accent1"/>
              </a:buClr>
              <a:buFont typeface="Lucida Grande"/>
              <a:buChar char="›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349" indent="-228594" algn="l" defTabSz="457189" rtl="0" eaLnBrk="1" latinLnBrk="0" hangingPunct="1">
              <a:lnSpc>
                <a:spcPct val="120000"/>
              </a:lnSpc>
              <a:spcBef>
                <a:spcPct val="20000"/>
              </a:spcBef>
              <a:buClr>
                <a:schemeClr val="accent1"/>
              </a:buClr>
              <a:buFont typeface="Lucida Grande"/>
              <a:buChar char="·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537" indent="-228594" algn="l" defTabSz="457189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457189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457189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457189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de-DE" sz="4400" b="1" dirty="0">
                <a:solidFill>
                  <a:srgbClr val="FF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Apothekenvergütung stagniert!</a:t>
            </a:r>
            <a:endParaRPr lang="de-DE" sz="4400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88561529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fik 6">
            <a:extLst>
              <a:ext uri="{FF2B5EF4-FFF2-40B4-BE49-F238E27FC236}">
                <a16:creationId xmlns:a16="http://schemas.microsoft.com/office/drawing/2014/main" id="{DF526FF3-4056-9C3F-81A2-5D59781DBA6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32770" y="21512"/>
            <a:ext cx="8526457" cy="6848670"/>
          </a:xfrm>
          <a:prstGeom prst="rect">
            <a:avLst/>
          </a:prstGeom>
        </p:spPr>
      </p:pic>
      <p:sp>
        <p:nvSpPr>
          <p:cNvPr id="2" name="Foliennummernplatzhalter 1">
            <a:extLst>
              <a:ext uri="{FF2B5EF4-FFF2-40B4-BE49-F238E27FC236}">
                <a16:creationId xmlns:a16="http://schemas.microsoft.com/office/drawing/2014/main" id="{64606542-37D6-589E-BED0-F33FA065B0C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223344-E642-0E4E-891D-1AA0EB921031}" type="slidenum">
              <a:rPr lang="de-DE" b="1" smtClean="0"/>
              <a:pPr/>
              <a:t>9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00152293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975</Words>
  <Application>Microsoft Office PowerPoint</Application>
  <PresentationFormat>Breitbild</PresentationFormat>
  <Paragraphs>113</Paragraphs>
  <Slides>30</Slides>
  <Notes>15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10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30</vt:i4>
      </vt:variant>
    </vt:vector>
  </HeadingPairs>
  <TitlesOfParts>
    <vt:vector size="41" baseType="lpstr">
      <vt:lpstr>Arial</vt:lpstr>
      <vt:lpstr>Arial Black</vt:lpstr>
      <vt:lpstr>Calibri</vt:lpstr>
      <vt:lpstr>Courier New</vt:lpstr>
      <vt:lpstr>HelveticaNeueLT Std</vt:lpstr>
      <vt:lpstr>HelveticaNeueLT Std Lt</vt:lpstr>
      <vt:lpstr>HelveticaNeueLT Std Med</vt:lpstr>
      <vt:lpstr>Lucida Grande</vt:lpstr>
      <vt:lpstr>Symbol</vt:lpstr>
      <vt:lpstr>Systemschrift</vt:lpstr>
      <vt:lpstr>Office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Jour fixe ABDA/Cyrano</dc:title>
  <dc:creator>Mathias Arnold</dc:creator>
  <cp:lastModifiedBy>Carsten Wohlfeil</cp:lastModifiedBy>
  <cp:revision>125</cp:revision>
  <cp:lastPrinted>2023-11-30T18:54:08Z</cp:lastPrinted>
  <dcterms:modified xsi:type="dcterms:W3CDTF">2024-05-27T11:12:33Z</dcterms:modified>
</cp:coreProperties>
</file>